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Lst>
  <p:notesMasterIdLst>
    <p:notesMasterId r:id="rId60"/>
  </p:notesMasterIdLst>
  <p:sldIdLst>
    <p:sldId id="416" r:id="rId4"/>
    <p:sldId id="2103813045" r:id="rId5"/>
    <p:sldId id="2103813030" r:id="rId6"/>
    <p:sldId id="2103812994" r:id="rId7"/>
    <p:sldId id="2103812996" r:id="rId8"/>
    <p:sldId id="2103812998" r:id="rId9"/>
    <p:sldId id="262" r:id="rId10"/>
    <p:sldId id="2103812922" r:id="rId11"/>
    <p:sldId id="264" r:id="rId12"/>
    <p:sldId id="429" r:id="rId13"/>
    <p:sldId id="2103812999" r:id="rId14"/>
    <p:sldId id="2103813044" r:id="rId15"/>
    <p:sldId id="2103813033" r:id="rId16"/>
    <p:sldId id="2103813000" r:id="rId17"/>
    <p:sldId id="2103813003" r:id="rId18"/>
    <p:sldId id="2103813034" r:id="rId19"/>
    <p:sldId id="2103813002" r:id="rId20"/>
    <p:sldId id="2103813046" r:id="rId21"/>
    <p:sldId id="446" r:id="rId22"/>
    <p:sldId id="371" r:id="rId23"/>
    <p:sldId id="449" r:id="rId24"/>
    <p:sldId id="2103813038" r:id="rId25"/>
    <p:sldId id="2103813036" r:id="rId26"/>
    <p:sldId id="2103813037" r:id="rId27"/>
    <p:sldId id="2103813006" r:id="rId28"/>
    <p:sldId id="2103813039" r:id="rId29"/>
    <p:sldId id="2103813048" r:id="rId30"/>
    <p:sldId id="396" r:id="rId31"/>
    <p:sldId id="440" r:id="rId32"/>
    <p:sldId id="442" r:id="rId33"/>
    <p:sldId id="443" r:id="rId34"/>
    <p:sldId id="444" r:id="rId35"/>
    <p:sldId id="445" r:id="rId36"/>
    <p:sldId id="2103812925" r:id="rId37"/>
    <p:sldId id="369" r:id="rId38"/>
    <p:sldId id="2103813055" r:id="rId39"/>
    <p:sldId id="2103813013" r:id="rId40"/>
    <p:sldId id="2103813049" r:id="rId41"/>
    <p:sldId id="2103813051" r:id="rId42"/>
    <p:sldId id="2103813054" r:id="rId43"/>
    <p:sldId id="2103813052" r:id="rId44"/>
    <p:sldId id="2103813053" r:id="rId45"/>
    <p:sldId id="2103813056" r:id="rId46"/>
    <p:sldId id="2103813060" r:id="rId47"/>
    <p:sldId id="2103813059" r:id="rId48"/>
    <p:sldId id="560" r:id="rId49"/>
    <p:sldId id="2103813065" r:id="rId50"/>
    <p:sldId id="561" r:id="rId51"/>
    <p:sldId id="563" r:id="rId52"/>
    <p:sldId id="2103813067" r:id="rId53"/>
    <p:sldId id="2103813061" r:id="rId54"/>
    <p:sldId id="651" r:id="rId55"/>
    <p:sldId id="731" r:id="rId56"/>
    <p:sldId id="2103813063" r:id="rId57"/>
    <p:sldId id="2103813027" r:id="rId58"/>
    <p:sldId id="210381306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B4E21-50A0-4F9B-A732-BE08CC88C7F9}" v="643" dt="2023-06-27T05:13:57.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Bai" userId="be857441-a184-4146-8eaa-0e6fb39255fd" providerId="ADAL" clId="{0B8B4E21-50A0-4F9B-A732-BE08CC88C7F9}"/>
    <pc:docChg chg="undo custSel addSld delSld modSld sldOrd">
      <pc:chgData name="Wei Bai" userId="be857441-a184-4146-8eaa-0e6fb39255fd" providerId="ADAL" clId="{0B8B4E21-50A0-4F9B-A732-BE08CC88C7F9}" dt="2023-06-27T05:39:15.392" v="3774" actId="20577"/>
      <pc:docMkLst>
        <pc:docMk/>
      </pc:docMkLst>
      <pc:sldChg chg="modSp add del mod">
        <pc:chgData name="Wei Bai" userId="be857441-a184-4146-8eaa-0e6fb39255fd" providerId="ADAL" clId="{0B8B4E21-50A0-4F9B-A732-BE08CC88C7F9}" dt="2023-06-24T06:13:59.645" v="123"/>
        <pc:sldMkLst>
          <pc:docMk/>
          <pc:sldMk cId="363440126" sldId="262"/>
        </pc:sldMkLst>
        <pc:spChg chg="mod">
          <ac:chgData name="Wei Bai" userId="be857441-a184-4146-8eaa-0e6fb39255fd" providerId="ADAL" clId="{0B8B4E21-50A0-4F9B-A732-BE08CC88C7F9}" dt="2023-06-24T06:13:59.645" v="123"/>
          <ac:spMkLst>
            <pc:docMk/>
            <pc:sldMk cId="363440126" sldId="262"/>
            <ac:spMk id="3" creationId="{00000000-0000-0000-0000-000000000000}"/>
          </ac:spMkLst>
        </pc:spChg>
      </pc:sldChg>
      <pc:sldChg chg="addSp delSp modSp add del mod setBg delDesignElem">
        <pc:chgData name="Wei Bai" userId="be857441-a184-4146-8eaa-0e6fb39255fd" providerId="ADAL" clId="{0B8B4E21-50A0-4F9B-A732-BE08CC88C7F9}" dt="2023-06-27T05:22:03.951" v="3705" actId="20577"/>
        <pc:sldMkLst>
          <pc:docMk/>
          <pc:sldMk cId="1956163134" sldId="264"/>
        </pc:sldMkLst>
        <pc:spChg chg="mod">
          <ac:chgData name="Wei Bai" userId="be857441-a184-4146-8eaa-0e6fb39255fd" providerId="ADAL" clId="{0B8B4E21-50A0-4F9B-A732-BE08CC88C7F9}" dt="2023-06-27T05:22:03.951" v="3705" actId="20577"/>
          <ac:spMkLst>
            <pc:docMk/>
            <pc:sldMk cId="1956163134" sldId="264"/>
            <ac:spMk id="2" creationId="{49B54C5C-E2E0-4CE3-8515-D631DFA695E1}"/>
          </ac:spMkLst>
        </pc:spChg>
        <pc:spChg chg="add del">
          <ac:chgData name="Wei Bai" userId="be857441-a184-4146-8eaa-0e6fb39255fd" providerId="ADAL" clId="{0B8B4E21-50A0-4F9B-A732-BE08CC88C7F9}" dt="2023-06-24T06:15:44.178" v="126"/>
          <ac:spMkLst>
            <pc:docMk/>
            <pc:sldMk cId="1956163134" sldId="264"/>
            <ac:spMk id="13" creationId="{A4AC5506-6312-4701-8D3C-40187889A947}"/>
          </ac:spMkLst>
        </pc:spChg>
      </pc:sldChg>
      <pc:sldChg chg="add del">
        <pc:chgData name="Wei Bai" userId="be857441-a184-4146-8eaa-0e6fb39255fd" providerId="ADAL" clId="{0B8B4E21-50A0-4F9B-A732-BE08CC88C7F9}" dt="2023-06-24T06:10:29.120" v="111" actId="47"/>
        <pc:sldMkLst>
          <pc:docMk/>
          <pc:sldMk cId="1763773296" sldId="300"/>
        </pc:sldMkLst>
      </pc:sldChg>
      <pc:sldChg chg="del delDesignElem">
        <pc:chgData name="Wei Bai" userId="be857441-a184-4146-8eaa-0e6fb39255fd" providerId="ADAL" clId="{0B8B4E21-50A0-4F9B-A732-BE08CC88C7F9}" dt="2023-06-24T07:17:49.346" v="804" actId="47"/>
        <pc:sldMkLst>
          <pc:docMk/>
          <pc:sldMk cId="3135587165" sldId="371"/>
        </pc:sldMkLst>
      </pc:sldChg>
      <pc:sldChg chg="addSp delSp modSp mod">
        <pc:chgData name="Wei Bai" userId="be857441-a184-4146-8eaa-0e6fb39255fd" providerId="ADAL" clId="{0B8B4E21-50A0-4F9B-A732-BE08CC88C7F9}" dt="2023-06-26T07:55:25.600" v="3390" actId="478"/>
        <pc:sldMkLst>
          <pc:docMk/>
          <pc:sldMk cId="813898357" sldId="396"/>
        </pc:sldMkLst>
        <pc:spChg chg="del">
          <ac:chgData name="Wei Bai" userId="be857441-a184-4146-8eaa-0e6fb39255fd" providerId="ADAL" clId="{0B8B4E21-50A0-4F9B-A732-BE08CC88C7F9}" dt="2023-06-26T07:55:25.600" v="3390" actId="478"/>
          <ac:spMkLst>
            <pc:docMk/>
            <pc:sldMk cId="813898357" sldId="396"/>
            <ac:spMk id="4" creationId="{00000000-0000-0000-0000-000000000000}"/>
          </ac:spMkLst>
        </pc:spChg>
        <pc:spChg chg="add mod">
          <ac:chgData name="Wei Bai" userId="be857441-a184-4146-8eaa-0e6fb39255fd" providerId="ADAL" clId="{0B8B4E21-50A0-4F9B-A732-BE08CC88C7F9}" dt="2023-06-26T07:55:23.120" v="3389"/>
          <ac:spMkLst>
            <pc:docMk/>
            <pc:sldMk cId="813898357" sldId="396"/>
            <ac:spMk id="5" creationId="{98E1E89F-72F7-41EE-CAB6-E659FE475880}"/>
          </ac:spMkLst>
        </pc:spChg>
      </pc:sldChg>
      <pc:sldChg chg="modSp add mod">
        <pc:chgData name="Wei Bai" userId="be857441-a184-4146-8eaa-0e6fb39255fd" providerId="ADAL" clId="{0B8B4E21-50A0-4F9B-A732-BE08CC88C7F9}" dt="2023-06-24T05:55:02.194" v="107" actId="20577"/>
        <pc:sldMkLst>
          <pc:docMk/>
          <pc:sldMk cId="1333560559" sldId="416"/>
        </pc:sldMkLst>
        <pc:spChg chg="mod">
          <ac:chgData name="Wei Bai" userId="be857441-a184-4146-8eaa-0e6fb39255fd" providerId="ADAL" clId="{0B8B4E21-50A0-4F9B-A732-BE08CC88C7F9}" dt="2023-06-24T05:50:03.010" v="56" actId="20577"/>
          <ac:spMkLst>
            <pc:docMk/>
            <pc:sldMk cId="1333560559" sldId="416"/>
            <ac:spMk id="2" creationId="{5D4180CA-8A62-4220-B72B-0782A0388869}"/>
          </ac:spMkLst>
        </pc:spChg>
        <pc:spChg chg="mod">
          <ac:chgData name="Wei Bai" userId="be857441-a184-4146-8eaa-0e6fb39255fd" providerId="ADAL" clId="{0B8B4E21-50A0-4F9B-A732-BE08CC88C7F9}" dt="2023-06-24T05:55:02.194" v="107" actId="20577"/>
          <ac:spMkLst>
            <pc:docMk/>
            <pc:sldMk cId="1333560559" sldId="416"/>
            <ac:spMk id="7" creationId="{D5945AFF-9F6B-4EE3-9707-C28519DE373A}"/>
          </ac:spMkLst>
        </pc:spChg>
        <pc:spChg chg="mod">
          <ac:chgData name="Wei Bai" userId="be857441-a184-4146-8eaa-0e6fb39255fd" providerId="ADAL" clId="{0B8B4E21-50A0-4F9B-A732-BE08CC88C7F9}" dt="2023-06-24T05:50:10.692" v="77" actId="20577"/>
          <ac:spMkLst>
            <pc:docMk/>
            <pc:sldMk cId="1333560559" sldId="416"/>
            <ac:spMk id="11" creationId="{BF625716-4A74-4273-B4E1-DA4003214342}"/>
          </ac:spMkLst>
        </pc:spChg>
      </pc:sldChg>
      <pc:sldChg chg="modSp new del mod">
        <pc:chgData name="Wei Bai" userId="be857441-a184-4146-8eaa-0e6fb39255fd" providerId="ADAL" clId="{0B8B4E21-50A0-4F9B-A732-BE08CC88C7F9}" dt="2023-06-24T06:12:31.611" v="114" actId="47"/>
        <pc:sldMkLst>
          <pc:docMk/>
          <pc:sldMk cId="3985001522" sldId="417"/>
        </pc:sldMkLst>
        <pc:spChg chg="mod">
          <ac:chgData name="Wei Bai" userId="be857441-a184-4146-8eaa-0e6fb39255fd" providerId="ADAL" clId="{0B8B4E21-50A0-4F9B-A732-BE08CC88C7F9}" dt="2023-06-24T06:10:45.303" v="113"/>
          <ac:spMkLst>
            <pc:docMk/>
            <pc:sldMk cId="3985001522" sldId="417"/>
            <ac:spMk id="2" creationId="{24A415E4-F425-3EA0-FC9B-D8048ABD2B7A}"/>
          </ac:spMkLst>
        </pc:spChg>
      </pc:sldChg>
      <pc:sldChg chg="delSp add del setBg delDesignElem">
        <pc:chgData name="Wei Bai" userId="be857441-a184-4146-8eaa-0e6fb39255fd" providerId="ADAL" clId="{0B8B4E21-50A0-4F9B-A732-BE08CC88C7F9}" dt="2023-06-24T06:59:52.169" v="785" actId="47"/>
        <pc:sldMkLst>
          <pc:docMk/>
          <pc:sldMk cId="1750886664" sldId="420"/>
        </pc:sldMkLst>
        <pc:spChg chg="del">
          <ac:chgData name="Wei Bai" userId="be857441-a184-4146-8eaa-0e6fb39255fd" providerId="ADAL" clId="{0B8B4E21-50A0-4F9B-A732-BE08CC88C7F9}" dt="2023-06-24T06:12:32.223" v="116"/>
          <ac:spMkLst>
            <pc:docMk/>
            <pc:sldMk cId="1750886664" sldId="420"/>
            <ac:spMk id="30" creationId="{6C4028FD-8BAA-4A19-BFDE-594D991B7552}"/>
          </ac:spMkLst>
        </pc:spChg>
      </pc:sldChg>
      <pc:sldChg chg="add del">
        <pc:chgData name="Wei Bai" userId="be857441-a184-4146-8eaa-0e6fb39255fd" providerId="ADAL" clId="{0B8B4E21-50A0-4F9B-A732-BE08CC88C7F9}" dt="2023-06-24T06:15:44.178" v="126"/>
        <pc:sldMkLst>
          <pc:docMk/>
          <pc:sldMk cId="3609719476" sldId="429"/>
        </pc:sldMkLst>
      </pc:sldChg>
      <pc:sldChg chg="modSp mod">
        <pc:chgData name="Wei Bai" userId="be857441-a184-4146-8eaa-0e6fb39255fd" providerId="ADAL" clId="{0B8B4E21-50A0-4F9B-A732-BE08CC88C7F9}" dt="2023-06-27T05:22:36.327" v="3721" actId="20577"/>
        <pc:sldMkLst>
          <pc:docMk/>
          <pc:sldMk cId="2478145009" sldId="442"/>
        </pc:sldMkLst>
        <pc:spChg chg="mod">
          <ac:chgData name="Wei Bai" userId="be857441-a184-4146-8eaa-0e6fb39255fd" providerId="ADAL" clId="{0B8B4E21-50A0-4F9B-A732-BE08CC88C7F9}" dt="2023-06-27T05:22:36.327" v="3721" actId="20577"/>
          <ac:spMkLst>
            <pc:docMk/>
            <pc:sldMk cId="2478145009" sldId="442"/>
            <ac:spMk id="2" creationId="{400BE9EE-EB96-4D59-B4EF-813A28139F18}"/>
          </ac:spMkLst>
        </pc:spChg>
      </pc:sldChg>
      <pc:sldChg chg="del">
        <pc:chgData name="Wei Bai" userId="be857441-a184-4146-8eaa-0e6fb39255fd" providerId="ADAL" clId="{0B8B4E21-50A0-4F9B-A732-BE08CC88C7F9}" dt="2023-06-24T07:17:48.379" v="803" actId="47"/>
        <pc:sldMkLst>
          <pc:docMk/>
          <pc:sldMk cId="2622828847" sldId="446"/>
        </pc:sldMkLst>
      </pc:sldChg>
      <pc:sldChg chg="addSp delSp modSp mod">
        <pc:chgData name="Wei Bai" userId="be857441-a184-4146-8eaa-0e6fb39255fd" providerId="ADAL" clId="{0B8B4E21-50A0-4F9B-A732-BE08CC88C7F9}" dt="2023-06-27T05:09:32.957" v="3582" actId="14100"/>
        <pc:sldMkLst>
          <pc:docMk/>
          <pc:sldMk cId="2693661657" sldId="560"/>
        </pc:sldMkLst>
        <pc:spChg chg="del mod">
          <ac:chgData name="Wei Bai" userId="be857441-a184-4146-8eaa-0e6fb39255fd" providerId="ADAL" clId="{0B8B4E21-50A0-4F9B-A732-BE08CC88C7F9}" dt="2023-06-27T05:08:39.441" v="3572" actId="478"/>
          <ac:spMkLst>
            <pc:docMk/>
            <pc:sldMk cId="2693661657" sldId="560"/>
            <ac:spMk id="2" creationId="{0ACFC91E-566A-41D1-B932-C4C5DD044D06}"/>
          </ac:spMkLst>
        </pc:spChg>
        <pc:spChg chg="add del mod">
          <ac:chgData name="Wei Bai" userId="be857441-a184-4146-8eaa-0e6fb39255fd" providerId="ADAL" clId="{0B8B4E21-50A0-4F9B-A732-BE08CC88C7F9}" dt="2023-06-27T05:06:01.585" v="3486"/>
          <ac:spMkLst>
            <pc:docMk/>
            <pc:sldMk cId="2693661657" sldId="560"/>
            <ac:spMk id="5" creationId="{26E1308A-27E0-6FF6-9224-FB9AB36E07E7}"/>
          </ac:spMkLst>
        </pc:spChg>
        <pc:spChg chg="add del mod">
          <ac:chgData name="Wei Bai" userId="be857441-a184-4146-8eaa-0e6fb39255fd" providerId="ADAL" clId="{0B8B4E21-50A0-4F9B-A732-BE08CC88C7F9}" dt="2023-06-27T05:08:45.136" v="3574" actId="478"/>
          <ac:spMkLst>
            <pc:docMk/>
            <pc:sldMk cId="2693661657" sldId="560"/>
            <ac:spMk id="8" creationId="{0C35B7D5-4EF3-0B88-2051-A14C194FE3B8}"/>
          </ac:spMkLst>
        </pc:spChg>
        <pc:spChg chg="add del mod">
          <ac:chgData name="Wei Bai" userId="be857441-a184-4146-8eaa-0e6fb39255fd" providerId="ADAL" clId="{0B8B4E21-50A0-4F9B-A732-BE08CC88C7F9}" dt="2023-06-27T05:08:40.642" v="3573" actId="478"/>
          <ac:spMkLst>
            <pc:docMk/>
            <pc:sldMk cId="2693661657" sldId="560"/>
            <ac:spMk id="11" creationId="{4CAF2211-3167-39E1-585B-DCD693E1084B}"/>
          </ac:spMkLst>
        </pc:spChg>
        <pc:spChg chg="add mod">
          <ac:chgData name="Wei Bai" userId="be857441-a184-4146-8eaa-0e6fb39255fd" providerId="ADAL" clId="{0B8B4E21-50A0-4F9B-A732-BE08CC88C7F9}" dt="2023-06-27T05:09:32.957" v="3582" actId="14100"/>
          <ac:spMkLst>
            <pc:docMk/>
            <pc:sldMk cId="2693661657" sldId="560"/>
            <ac:spMk id="12" creationId="{6EB93BB9-6746-331D-B07B-090FA35677CD}"/>
          </ac:spMkLst>
        </pc:spChg>
      </pc:sldChg>
      <pc:sldChg chg="addSp delSp modSp mod">
        <pc:chgData name="Wei Bai" userId="be857441-a184-4146-8eaa-0e6fb39255fd" providerId="ADAL" clId="{0B8B4E21-50A0-4F9B-A732-BE08CC88C7F9}" dt="2023-06-27T05:11:33.307" v="3622"/>
        <pc:sldMkLst>
          <pc:docMk/>
          <pc:sldMk cId="1566450212" sldId="561"/>
        </pc:sldMkLst>
        <pc:spChg chg="del">
          <ac:chgData name="Wei Bai" userId="be857441-a184-4146-8eaa-0e6fb39255fd" providerId="ADAL" clId="{0B8B4E21-50A0-4F9B-A732-BE08CC88C7F9}" dt="2023-06-27T05:11:30.425" v="3620" actId="478"/>
          <ac:spMkLst>
            <pc:docMk/>
            <pc:sldMk cId="1566450212" sldId="561"/>
            <ac:spMk id="2" creationId="{0ACFC91E-566A-41D1-B932-C4C5DD044D06}"/>
          </ac:spMkLst>
        </pc:spChg>
        <pc:spChg chg="add del mod">
          <ac:chgData name="Wei Bai" userId="be857441-a184-4146-8eaa-0e6fb39255fd" providerId="ADAL" clId="{0B8B4E21-50A0-4F9B-A732-BE08CC88C7F9}" dt="2023-06-27T05:11:32.902" v="3621" actId="478"/>
          <ac:spMkLst>
            <pc:docMk/>
            <pc:sldMk cId="1566450212" sldId="561"/>
            <ac:spMk id="12" creationId="{4C00BE69-2918-148E-D48B-696156852FAD}"/>
          </ac:spMkLst>
        </pc:spChg>
        <pc:spChg chg="add mod">
          <ac:chgData name="Wei Bai" userId="be857441-a184-4146-8eaa-0e6fb39255fd" providerId="ADAL" clId="{0B8B4E21-50A0-4F9B-A732-BE08CC88C7F9}" dt="2023-06-27T05:11:33.307" v="3622"/>
          <ac:spMkLst>
            <pc:docMk/>
            <pc:sldMk cId="1566450212" sldId="561"/>
            <ac:spMk id="13" creationId="{232711D8-8317-5D65-5273-4ABA1C2C99C6}"/>
          </ac:spMkLst>
        </pc:spChg>
      </pc:sldChg>
      <pc:sldChg chg="modSp del mod">
        <pc:chgData name="Wei Bai" userId="be857441-a184-4146-8eaa-0e6fb39255fd" providerId="ADAL" clId="{0B8B4E21-50A0-4F9B-A732-BE08CC88C7F9}" dt="2023-06-27T05:11:20.580" v="3619" actId="47"/>
        <pc:sldMkLst>
          <pc:docMk/>
          <pc:sldMk cId="3177551173" sldId="562"/>
        </pc:sldMkLst>
        <pc:spChg chg="mod">
          <ac:chgData name="Wei Bai" userId="be857441-a184-4146-8eaa-0e6fb39255fd" providerId="ADAL" clId="{0B8B4E21-50A0-4F9B-A732-BE08CC88C7F9}" dt="2023-06-27T05:04:26.739" v="3478" actId="20577"/>
          <ac:spMkLst>
            <pc:docMk/>
            <pc:sldMk cId="3177551173" sldId="562"/>
            <ac:spMk id="2" creationId="{0ACFC91E-566A-41D1-B932-C4C5DD044D06}"/>
          </ac:spMkLst>
        </pc:spChg>
      </pc:sldChg>
      <pc:sldChg chg="modSp mod">
        <pc:chgData name="Wei Bai" userId="be857441-a184-4146-8eaa-0e6fb39255fd" providerId="ADAL" clId="{0B8B4E21-50A0-4F9B-A732-BE08CC88C7F9}" dt="2023-06-27T05:12:23.956" v="3632" actId="1076"/>
        <pc:sldMkLst>
          <pc:docMk/>
          <pc:sldMk cId="1132292947" sldId="563"/>
        </pc:sldMkLst>
        <pc:spChg chg="mod">
          <ac:chgData name="Wei Bai" userId="be857441-a184-4146-8eaa-0e6fb39255fd" providerId="ADAL" clId="{0B8B4E21-50A0-4F9B-A732-BE08CC88C7F9}" dt="2023-06-27T05:12:23.956" v="3632" actId="1076"/>
          <ac:spMkLst>
            <pc:docMk/>
            <pc:sldMk cId="1132292947" sldId="563"/>
            <ac:spMk id="2" creationId="{0ACFC91E-566A-41D1-B932-C4C5DD044D06}"/>
          </ac:spMkLst>
        </pc:spChg>
      </pc:sldChg>
      <pc:sldChg chg="addSp delSp modSp del mod ord">
        <pc:chgData name="Wei Bai" userId="be857441-a184-4146-8eaa-0e6fb39255fd" providerId="ADAL" clId="{0B8B4E21-50A0-4F9B-A732-BE08CC88C7F9}" dt="2023-06-27T05:14:39.554" v="3688" actId="47"/>
        <pc:sldMkLst>
          <pc:docMk/>
          <pc:sldMk cId="849986720" sldId="564"/>
        </pc:sldMkLst>
        <pc:spChg chg="del">
          <ac:chgData name="Wei Bai" userId="be857441-a184-4146-8eaa-0e6fb39255fd" providerId="ADAL" clId="{0B8B4E21-50A0-4F9B-A732-BE08CC88C7F9}" dt="2023-06-27T05:13:50.208" v="3638" actId="478"/>
          <ac:spMkLst>
            <pc:docMk/>
            <pc:sldMk cId="849986720" sldId="564"/>
            <ac:spMk id="2" creationId="{0ACFC91E-566A-41D1-B932-C4C5DD044D06}"/>
          </ac:spMkLst>
        </pc:spChg>
        <pc:spChg chg="add del mod">
          <ac:chgData name="Wei Bai" userId="be857441-a184-4146-8eaa-0e6fb39255fd" providerId="ADAL" clId="{0B8B4E21-50A0-4F9B-A732-BE08CC88C7F9}" dt="2023-06-27T05:13:47.813" v="3637" actId="478"/>
          <ac:spMkLst>
            <pc:docMk/>
            <pc:sldMk cId="849986720" sldId="564"/>
            <ac:spMk id="5" creationId="{B8E50074-E551-DE83-0776-C9851701E0EA}"/>
          </ac:spMkLst>
        </pc:spChg>
        <pc:spChg chg="add del mod">
          <ac:chgData name="Wei Bai" userId="be857441-a184-4146-8eaa-0e6fb39255fd" providerId="ADAL" clId="{0B8B4E21-50A0-4F9B-A732-BE08CC88C7F9}" dt="2023-06-27T05:13:56.708" v="3639" actId="478"/>
          <ac:spMkLst>
            <pc:docMk/>
            <pc:sldMk cId="849986720" sldId="564"/>
            <ac:spMk id="18" creationId="{0C746552-BF71-910B-4BBF-F3DB70B50C4F}"/>
          </ac:spMkLst>
        </pc:spChg>
        <pc:spChg chg="add del mod">
          <ac:chgData name="Wei Bai" userId="be857441-a184-4146-8eaa-0e6fb39255fd" providerId="ADAL" clId="{0B8B4E21-50A0-4F9B-A732-BE08CC88C7F9}" dt="2023-06-27T05:14:27.264" v="3685" actId="478"/>
          <ac:spMkLst>
            <pc:docMk/>
            <pc:sldMk cId="849986720" sldId="564"/>
            <ac:spMk id="21" creationId="{1A35C61D-1E46-12AD-1EA7-42585137E614}"/>
          </ac:spMkLst>
        </pc:spChg>
        <pc:spChg chg="add mod">
          <ac:chgData name="Wei Bai" userId="be857441-a184-4146-8eaa-0e6fb39255fd" providerId="ADAL" clId="{0B8B4E21-50A0-4F9B-A732-BE08CC88C7F9}" dt="2023-06-27T05:14:27.264" v="3685" actId="478"/>
          <ac:spMkLst>
            <pc:docMk/>
            <pc:sldMk cId="849986720" sldId="564"/>
            <ac:spMk id="25" creationId="{DC2D3C02-9915-0001-4DF4-FD6655D8670C}"/>
          </ac:spMkLst>
        </pc:spChg>
      </pc:sldChg>
      <pc:sldChg chg="addSp delSp modSp mod modAnim">
        <pc:chgData name="Wei Bai" userId="be857441-a184-4146-8eaa-0e6fb39255fd" providerId="ADAL" clId="{0B8B4E21-50A0-4F9B-A732-BE08CC88C7F9}" dt="2023-06-27T05:23:54.696" v="3751" actId="20577"/>
        <pc:sldMkLst>
          <pc:docMk/>
          <pc:sldMk cId="1598388661" sldId="651"/>
        </pc:sldMkLst>
        <pc:spChg chg="add mod">
          <ac:chgData name="Wei Bai" userId="be857441-a184-4146-8eaa-0e6fb39255fd" providerId="ADAL" clId="{0B8B4E21-50A0-4F9B-A732-BE08CC88C7F9}" dt="2023-06-27T05:23:54.696" v="3751" actId="20577"/>
          <ac:spMkLst>
            <pc:docMk/>
            <pc:sldMk cId="1598388661" sldId="651"/>
            <ac:spMk id="2" creationId="{0368D77F-2A59-1B16-09F3-F6D12172B6E9}"/>
          </ac:spMkLst>
        </pc:spChg>
        <pc:spChg chg="mod">
          <ac:chgData name="Wei Bai" userId="be857441-a184-4146-8eaa-0e6fb39255fd" providerId="ADAL" clId="{0B8B4E21-50A0-4F9B-A732-BE08CC88C7F9}" dt="2023-06-25T09:21:46.758" v="2906" actId="1076"/>
          <ac:spMkLst>
            <pc:docMk/>
            <pc:sldMk cId="1598388661" sldId="651"/>
            <ac:spMk id="3" creationId="{6F51202F-4F98-F5F2-2F0A-BC98A7D3B7A5}"/>
          </ac:spMkLst>
        </pc:spChg>
        <pc:spChg chg="del">
          <ac:chgData name="Wei Bai" userId="be857441-a184-4146-8eaa-0e6fb39255fd" providerId="ADAL" clId="{0B8B4E21-50A0-4F9B-A732-BE08CC88C7F9}" dt="2023-06-26T07:43:58.426" v="3363" actId="478"/>
          <ac:spMkLst>
            <pc:docMk/>
            <pc:sldMk cId="1598388661" sldId="651"/>
            <ac:spMk id="4" creationId="{00000000-0000-0000-0000-000000000000}"/>
          </ac:spMkLst>
        </pc:spChg>
        <pc:spChg chg="mod">
          <ac:chgData name="Wei Bai" userId="be857441-a184-4146-8eaa-0e6fb39255fd" providerId="ADAL" clId="{0B8B4E21-50A0-4F9B-A732-BE08CC88C7F9}" dt="2023-06-25T09:21:46.758" v="2906" actId="1076"/>
          <ac:spMkLst>
            <pc:docMk/>
            <pc:sldMk cId="1598388661" sldId="651"/>
            <ac:spMk id="5" creationId="{42B00165-925A-EAE5-A205-5F5982A2CCA7}"/>
          </ac:spMkLst>
        </pc:spChg>
        <pc:spChg chg="mod">
          <ac:chgData name="Wei Bai" userId="be857441-a184-4146-8eaa-0e6fb39255fd" providerId="ADAL" clId="{0B8B4E21-50A0-4F9B-A732-BE08CC88C7F9}" dt="2023-06-25T09:21:46.758" v="2906" actId="1076"/>
          <ac:spMkLst>
            <pc:docMk/>
            <pc:sldMk cId="1598388661" sldId="651"/>
            <ac:spMk id="6" creationId="{573FA859-8EE4-6C2A-BA02-47B9D49089AF}"/>
          </ac:spMkLst>
        </pc:spChg>
        <pc:spChg chg="mod">
          <ac:chgData name="Wei Bai" userId="be857441-a184-4146-8eaa-0e6fb39255fd" providerId="ADAL" clId="{0B8B4E21-50A0-4F9B-A732-BE08CC88C7F9}" dt="2023-06-25T09:21:46.758" v="2906" actId="1076"/>
          <ac:spMkLst>
            <pc:docMk/>
            <pc:sldMk cId="1598388661" sldId="651"/>
            <ac:spMk id="7" creationId="{F135BC7A-8190-3EC5-BF17-C8F31401ED5D}"/>
          </ac:spMkLst>
        </pc:spChg>
        <pc:spChg chg="mod">
          <ac:chgData name="Wei Bai" userId="be857441-a184-4146-8eaa-0e6fb39255fd" providerId="ADAL" clId="{0B8B4E21-50A0-4F9B-A732-BE08CC88C7F9}" dt="2023-06-25T09:21:46.758" v="2906" actId="1076"/>
          <ac:spMkLst>
            <pc:docMk/>
            <pc:sldMk cId="1598388661" sldId="651"/>
            <ac:spMk id="8" creationId="{6BA4A897-F92B-12BD-885B-0312ABC5D82F}"/>
          </ac:spMkLst>
        </pc:spChg>
        <pc:spChg chg="mod">
          <ac:chgData name="Wei Bai" userId="be857441-a184-4146-8eaa-0e6fb39255fd" providerId="ADAL" clId="{0B8B4E21-50A0-4F9B-A732-BE08CC88C7F9}" dt="2023-06-25T09:21:46.758" v="2906" actId="1076"/>
          <ac:spMkLst>
            <pc:docMk/>
            <pc:sldMk cId="1598388661" sldId="651"/>
            <ac:spMk id="9" creationId="{F8EEC4E5-660B-8A5F-52F8-EB2BBBC685EF}"/>
          </ac:spMkLst>
        </pc:spChg>
        <pc:spChg chg="mod">
          <ac:chgData name="Wei Bai" userId="be857441-a184-4146-8eaa-0e6fb39255fd" providerId="ADAL" clId="{0B8B4E21-50A0-4F9B-A732-BE08CC88C7F9}" dt="2023-06-25T09:21:46.758" v="2906" actId="1076"/>
          <ac:spMkLst>
            <pc:docMk/>
            <pc:sldMk cId="1598388661" sldId="651"/>
            <ac:spMk id="10" creationId="{11024B10-E650-1A44-9E98-CFFFE1F16784}"/>
          </ac:spMkLst>
        </pc:spChg>
        <pc:spChg chg="mod">
          <ac:chgData name="Wei Bai" userId="be857441-a184-4146-8eaa-0e6fb39255fd" providerId="ADAL" clId="{0B8B4E21-50A0-4F9B-A732-BE08CC88C7F9}" dt="2023-06-25T09:21:46.758" v="2906" actId="1076"/>
          <ac:spMkLst>
            <pc:docMk/>
            <pc:sldMk cId="1598388661" sldId="651"/>
            <ac:spMk id="11" creationId="{52DBBA8A-3A35-F85B-863F-161F76998FEF}"/>
          </ac:spMkLst>
        </pc:spChg>
        <pc:spChg chg="del mod">
          <ac:chgData name="Wei Bai" userId="be857441-a184-4146-8eaa-0e6fb39255fd" providerId="ADAL" clId="{0B8B4E21-50A0-4F9B-A732-BE08CC88C7F9}" dt="2023-06-25T09:23:20.181" v="2927" actId="478"/>
          <ac:spMkLst>
            <pc:docMk/>
            <pc:sldMk cId="1598388661" sldId="651"/>
            <ac:spMk id="12" creationId="{C6DF6A21-9531-7DF8-FE94-5EBA5BD7ED72}"/>
          </ac:spMkLst>
        </pc:spChg>
        <pc:spChg chg="add del mod">
          <ac:chgData name="Wei Bai" userId="be857441-a184-4146-8eaa-0e6fb39255fd" providerId="ADAL" clId="{0B8B4E21-50A0-4F9B-A732-BE08CC88C7F9}" dt="2023-06-27T05:06:37.582" v="3520" actId="478"/>
          <ac:spMkLst>
            <pc:docMk/>
            <pc:sldMk cId="1598388661" sldId="651"/>
            <ac:spMk id="12" creationId="{E5C47457-9777-20FE-513C-5A871320E77C}"/>
          </ac:spMkLst>
        </pc:spChg>
        <pc:spChg chg="mod">
          <ac:chgData name="Wei Bai" userId="be857441-a184-4146-8eaa-0e6fb39255fd" providerId="ADAL" clId="{0B8B4E21-50A0-4F9B-A732-BE08CC88C7F9}" dt="2023-06-25T09:21:46.758" v="2906" actId="1076"/>
          <ac:spMkLst>
            <pc:docMk/>
            <pc:sldMk cId="1598388661" sldId="651"/>
            <ac:spMk id="13" creationId="{9B89B9AE-D7ED-B38D-66E3-A33EFC5AD983}"/>
          </ac:spMkLst>
        </pc:spChg>
        <pc:spChg chg="mod">
          <ac:chgData name="Wei Bai" userId="be857441-a184-4146-8eaa-0e6fb39255fd" providerId="ADAL" clId="{0B8B4E21-50A0-4F9B-A732-BE08CC88C7F9}" dt="2023-06-25T09:21:46.758" v="2906" actId="1076"/>
          <ac:spMkLst>
            <pc:docMk/>
            <pc:sldMk cId="1598388661" sldId="651"/>
            <ac:spMk id="14" creationId="{088CE3C5-F21F-DD55-86DB-FCBA5640D5AF}"/>
          </ac:spMkLst>
        </pc:spChg>
        <pc:spChg chg="mod">
          <ac:chgData name="Wei Bai" userId="be857441-a184-4146-8eaa-0e6fb39255fd" providerId="ADAL" clId="{0B8B4E21-50A0-4F9B-A732-BE08CC88C7F9}" dt="2023-06-25T09:21:46.758" v="2906" actId="1076"/>
          <ac:spMkLst>
            <pc:docMk/>
            <pc:sldMk cId="1598388661" sldId="651"/>
            <ac:spMk id="15" creationId="{A2FEBCDE-9D52-5C0D-FCEA-71B9DECFF419}"/>
          </ac:spMkLst>
        </pc:spChg>
        <pc:spChg chg="mod">
          <ac:chgData name="Wei Bai" userId="be857441-a184-4146-8eaa-0e6fb39255fd" providerId="ADAL" clId="{0B8B4E21-50A0-4F9B-A732-BE08CC88C7F9}" dt="2023-06-25T09:21:46.758" v="2906" actId="1076"/>
          <ac:spMkLst>
            <pc:docMk/>
            <pc:sldMk cId="1598388661" sldId="651"/>
            <ac:spMk id="16" creationId="{2A975C89-69E1-B6EA-B307-B378748E096C}"/>
          </ac:spMkLst>
        </pc:spChg>
        <pc:spChg chg="mod">
          <ac:chgData name="Wei Bai" userId="be857441-a184-4146-8eaa-0e6fb39255fd" providerId="ADAL" clId="{0B8B4E21-50A0-4F9B-A732-BE08CC88C7F9}" dt="2023-06-25T09:21:46.758" v="2906" actId="1076"/>
          <ac:spMkLst>
            <pc:docMk/>
            <pc:sldMk cId="1598388661" sldId="651"/>
            <ac:spMk id="17" creationId="{C1A36C94-6B33-3569-AEF7-C3860E1E8083}"/>
          </ac:spMkLst>
        </pc:spChg>
        <pc:spChg chg="mod">
          <ac:chgData name="Wei Bai" userId="be857441-a184-4146-8eaa-0e6fb39255fd" providerId="ADAL" clId="{0B8B4E21-50A0-4F9B-A732-BE08CC88C7F9}" dt="2023-06-25T09:21:46.758" v="2906" actId="1076"/>
          <ac:spMkLst>
            <pc:docMk/>
            <pc:sldMk cId="1598388661" sldId="651"/>
            <ac:spMk id="29" creationId="{A4179A93-2EA5-385F-A667-F3E3860359E8}"/>
          </ac:spMkLst>
        </pc:spChg>
        <pc:spChg chg="mod">
          <ac:chgData name="Wei Bai" userId="be857441-a184-4146-8eaa-0e6fb39255fd" providerId="ADAL" clId="{0B8B4E21-50A0-4F9B-A732-BE08CC88C7F9}" dt="2023-06-25T09:21:46.758" v="2906" actId="1076"/>
          <ac:spMkLst>
            <pc:docMk/>
            <pc:sldMk cId="1598388661" sldId="651"/>
            <ac:spMk id="30" creationId="{07E4FDE6-F7AA-8F27-91E4-65F5C4C10841}"/>
          </ac:spMkLst>
        </pc:spChg>
        <pc:spChg chg="del">
          <ac:chgData name="Wei Bai" userId="be857441-a184-4146-8eaa-0e6fb39255fd" providerId="ADAL" clId="{0B8B4E21-50A0-4F9B-A732-BE08CC88C7F9}" dt="2023-06-25T09:18:01.639" v="2735" actId="478"/>
          <ac:spMkLst>
            <pc:docMk/>
            <pc:sldMk cId="1598388661" sldId="651"/>
            <ac:spMk id="31" creationId="{756EE96E-34EC-A66D-136E-986B7165C06E}"/>
          </ac:spMkLst>
        </pc:spChg>
        <pc:spChg chg="add del mod">
          <ac:chgData name="Wei Bai" userId="be857441-a184-4146-8eaa-0e6fb39255fd" providerId="ADAL" clId="{0B8B4E21-50A0-4F9B-A732-BE08CC88C7F9}" dt="2023-06-25T09:23:22.822" v="2928" actId="478"/>
          <ac:spMkLst>
            <pc:docMk/>
            <pc:sldMk cId="1598388661" sldId="651"/>
            <ac:spMk id="34" creationId="{21FB12E6-8FFF-99A5-DA1E-192481FDAC37}"/>
          </ac:spMkLst>
        </pc:spChg>
        <pc:spChg chg="add del mod">
          <ac:chgData name="Wei Bai" userId="be857441-a184-4146-8eaa-0e6fb39255fd" providerId="ADAL" clId="{0B8B4E21-50A0-4F9B-A732-BE08CC88C7F9}" dt="2023-06-27T05:06:33.861" v="3518" actId="478"/>
          <ac:spMkLst>
            <pc:docMk/>
            <pc:sldMk cId="1598388661" sldId="651"/>
            <ac:spMk id="35" creationId="{80EAD484-C190-099A-4DFC-0D29D390CEDD}"/>
          </ac:spMkLst>
        </pc:spChg>
        <pc:spChg chg="add mod">
          <ac:chgData name="Wei Bai" userId="be857441-a184-4146-8eaa-0e6fb39255fd" providerId="ADAL" clId="{0B8B4E21-50A0-4F9B-A732-BE08CC88C7F9}" dt="2023-06-26T07:43:53.617" v="3362"/>
          <ac:spMkLst>
            <pc:docMk/>
            <pc:sldMk cId="1598388661" sldId="651"/>
            <ac:spMk id="36" creationId="{BB198D0C-207C-5BD4-3056-74E437BA640F}"/>
          </ac:spMkLst>
        </pc:spChg>
        <pc:spChg chg="mod">
          <ac:chgData name="Wei Bai" userId="be857441-a184-4146-8eaa-0e6fb39255fd" providerId="ADAL" clId="{0B8B4E21-50A0-4F9B-A732-BE08CC88C7F9}" dt="2023-06-25T09:22:03.692" v="2910" actId="1076"/>
          <ac:spMkLst>
            <pc:docMk/>
            <pc:sldMk cId="1598388661" sldId="651"/>
            <ac:spMk id="37" creationId="{2C078A0F-3391-C043-563F-CE25B696ED6B}"/>
          </ac:spMkLst>
        </pc:spChg>
        <pc:spChg chg="mod">
          <ac:chgData name="Wei Bai" userId="be857441-a184-4146-8eaa-0e6fb39255fd" providerId="ADAL" clId="{0B8B4E21-50A0-4F9B-A732-BE08CC88C7F9}" dt="2023-06-25T09:22:18.347" v="2912" actId="1076"/>
          <ac:spMkLst>
            <pc:docMk/>
            <pc:sldMk cId="1598388661" sldId="651"/>
            <ac:spMk id="38" creationId="{68476D7B-57F8-FB54-63F0-69B3D7EC9224}"/>
          </ac:spMkLst>
        </pc:spChg>
        <pc:cxnChg chg="mod">
          <ac:chgData name="Wei Bai" userId="be857441-a184-4146-8eaa-0e6fb39255fd" providerId="ADAL" clId="{0B8B4E21-50A0-4F9B-A732-BE08CC88C7F9}" dt="2023-06-25T09:21:46.758" v="2906" actId="1076"/>
          <ac:cxnSpMkLst>
            <pc:docMk/>
            <pc:sldMk cId="1598388661" sldId="651"/>
            <ac:cxnSpMk id="18" creationId="{26F85333-92ED-C388-BE55-7B9FA5118A5A}"/>
          </ac:cxnSpMkLst>
        </pc:cxnChg>
        <pc:cxnChg chg="mod">
          <ac:chgData name="Wei Bai" userId="be857441-a184-4146-8eaa-0e6fb39255fd" providerId="ADAL" clId="{0B8B4E21-50A0-4F9B-A732-BE08CC88C7F9}" dt="2023-06-25T09:21:46.758" v="2906" actId="1076"/>
          <ac:cxnSpMkLst>
            <pc:docMk/>
            <pc:sldMk cId="1598388661" sldId="651"/>
            <ac:cxnSpMk id="19" creationId="{473E1ABE-3D11-2031-04D4-AF2BF0CF4F1C}"/>
          </ac:cxnSpMkLst>
        </pc:cxnChg>
        <pc:cxnChg chg="mod">
          <ac:chgData name="Wei Bai" userId="be857441-a184-4146-8eaa-0e6fb39255fd" providerId="ADAL" clId="{0B8B4E21-50A0-4F9B-A732-BE08CC88C7F9}" dt="2023-06-25T09:21:46.758" v="2906" actId="1076"/>
          <ac:cxnSpMkLst>
            <pc:docMk/>
            <pc:sldMk cId="1598388661" sldId="651"/>
            <ac:cxnSpMk id="20" creationId="{49AB7790-0C51-3ADD-E5D1-68DEE589A671}"/>
          </ac:cxnSpMkLst>
        </pc:cxnChg>
        <pc:cxnChg chg="mod">
          <ac:chgData name="Wei Bai" userId="be857441-a184-4146-8eaa-0e6fb39255fd" providerId="ADAL" clId="{0B8B4E21-50A0-4F9B-A732-BE08CC88C7F9}" dt="2023-06-25T09:21:46.758" v="2906" actId="1076"/>
          <ac:cxnSpMkLst>
            <pc:docMk/>
            <pc:sldMk cId="1598388661" sldId="651"/>
            <ac:cxnSpMk id="21" creationId="{DD96F417-E9BC-E50A-4A6B-D88FD1C648CB}"/>
          </ac:cxnSpMkLst>
        </pc:cxnChg>
        <pc:cxnChg chg="mod">
          <ac:chgData name="Wei Bai" userId="be857441-a184-4146-8eaa-0e6fb39255fd" providerId="ADAL" clId="{0B8B4E21-50A0-4F9B-A732-BE08CC88C7F9}" dt="2023-06-25T09:21:46.758" v="2906" actId="1076"/>
          <ac:cxnSpMkLst>
            <pc:docMk/>
            <pc:sldMk cId="1598388661" sldId="651"/>
            <ac:cxnSpMk id="22" creationId="{107D7B5C-C016-AE51-2D74-9828F547EC90}"/>
          </ac:cxnSpMkLst>
        </pc:cxnChg>
        <pc:cxnChg chg="mod">
          <ac:chgData name="Wei Bai" userId="be857441-a184-4146-8eaa-0e6fb39255fd" providerId="ADAL" clId="{0B8B4E21-50A0-4F9B-A732-BE08CC88C7F9}" dt="2023-06-25T09:22:18.347" v="2912" actId="1076"/>
          <ac:cxnSpMkLst>
            <pc:docMk/>
            <pc:sldMk cId="1598388661" sldId="651"/>
            <ac:cxnSpMk id="32" creationId="{17502D84-3CE7-CA73-1E81-CFFB973FA8A7}"/>
          </ac:cxnSpMkLst>
        </pc:cxnChg>
      </pc:sldChg>
      <pc:sldChg chg="addSp delSp modSp add mod modNotesTx">
        <pc:chgData name="Wei Bai" userId="be857441-a184-4146-8eaa-0e6fb39255fd" providerId="ADAL" clId="{0B8B4E21-50A0-4F9B-A732-BE08CC88C7F9}" dt="2023-06-27T05:23:58.477" v="3753" actId="20577"/>
        <pc:sldMkLst>
          <pc:docMk/>
          <pc:sldMk cId="3533684939" sldId="731"/>
        </pc:sldMkLst>
        <pc:spChg chg="del">
          <ac:chgData name="Wei Bai" userId="be857441-a184-4146-8eaa-0e6fb39255fd" providerId="ADAL" clId="{0B8B4E21-50A0-4F9B-A732-BE08CC88C7F9}" dt="2023-06-26T07:13:35.823" v="2953" actId="478"/>
          <ac:spMkLst>
            <pc:docMk/>
            <pc:sldMk cId="3533684939" sldId="731"/>
            <ac:spMk id="2" creationId="{4E156919-1846-AFE0-8557-CD16C737EE69}"/>
          </ac:spMkLst>
        </pc:spChg>
        <pc:spChg chg="add mod">
          <ac:chgData name="Wei Bai" userId="be857441-a184-4146-8eaa-0e6fb39255fd" providerId="ADAL" clId="{0B8B4E21-50A0-4F9B-A732-BE08CC88C7F9}" dt="2023-06-27T05:23:58.477" v="3753" actId="20577"/>
          <ac:spMkLst>
            <pc:docMk/>
            <pc:sldMk cId="3533684939" sldId="731"/>
            <ac:spMk id="2" creationId="{BA24EF26-71C6-ECF0-1F94-5A6D474321B1}"/>
          </ac:spMkLst>
        </pc:spChg>
        <pc:spChg chg="add del mod">
          <ac:chgData name="Wei Bai" userId="be857441-a184-4146-8eaa-0e6fb39255fd" providerId="ADAL" clId="{0B8B4E21-50A0-4F9B-A732-BE08CC88C7F9}" dt="2023-06-26T07:27:15.902" v="3258" actId="478"/>
          <ac:spMkLst>
            <pc:docMk/>
            <pc:sldMk cId="3533684939" sldId="731"/>
            <ac:spMk id="3" creationId="{A98E55D6-F0DF-20B3-2A37-9448BAB1CC98}"/>
          </ac:spMkLst>
        </pc:spChg>
        <pc:spChg chg="del">
          <ac:chgData name="Wei Bai" userId="be857441-a184-4146-8eaa-0e6fb39255fd" providerId="ADAL" clId="{0B8B4E21-50A0-4F9B-A732-BE08CC88C7F9}" dt="2023-06-26T07:44:05.910" v="3365" actId="478"/>
          <ac:spMkLst>
            <pc:docMk/>
            <pc:sldMk cId="3533684939" sldId="731"/>
            <ac:spMk id="4" creationId="{00000000-0000-0000-0000-000000000000}"/>
          </ac:spMkLst>
        </pc:spChg>
        <pc:spChg chg="add mod">
          <ac:chgData name="Wei Bai" userId="be857441-a184-4146-8eaa-0e6fb39255fd" providerId="ADAL" clId="{0B8B4E21-50A0-4F9B-A732-BE08CC88C7F9}" dt="2023-06-27T05:07:11.863" v="3543" actId="1076"/>
          <ac:spMkLst>
            <pc:docMk/>
            <pc:sldMk cId="3533684939" sldId="731"/>
            <ac:spMk id="5" creationId="{64F01819-551D-A2E6-E3B8-D0018FEC1745}"/>
          </ac:spMkLst>
        </pc:spChg>
        <pc:spChg chg="add mod">
          <ac:chgData name="Wei Bai" userId="be857441-a184-4146-8eaa-0e6fb39255fd" providerId="ADAL" clId="{0B8B4E21-50A0-4F9B-A732-BE08CC88C7F9}" dt="2023-06-27T05:07:11.863" v="3543" actId="1076"/>
          <ac:spMkLst>
            <pc:docMk/>
            <pc:sldMk cId="3533684939" sldId="731"/>
            <ac:spMk id="6" creationId="{B052AE5B-BC07-8D54-AFB7-FA94F4269A5D}"/>
          </ac:spMkLst>
        </pc:spChg>
        <pc:spChg chg="add mod">
          <ac:chgData name="Wei Bai" userId="be857441-a184-4146-8eaa-0e6fb39255fd" providerId="ADAL" clId="{0B8B4E21-50A0-4F9B-A732-BE08CC88C7F9}" dt="2023-06-27T05:07:11.863" v="3543" actId="1076"/>
          <ac:spMkLst>
            <pc:docMk/>
            <pc:sldMk cId="3533684939" sldId="731"/>
            <ac:spMk id="7" creationId="{2CA3403E-6D71-906D-B33E-64705E1B4ED3}"/>
          </ac:spMkLst>
        </pc:spChg>
        <pc:spChg chg="add mod">
          <ac:chgData name="Wei Bai" userId="be857441-a184-4146-8eaa-0e6fb39255fd" providerId="ADAL" clId="{0B8B4E21-50A0-4F9B-A732-BE08CC88C7F9}" dt="2023-06-27T05:07:11.863" v="3543" actId="1076"/>
          <ac:spMkLst>
            <pc:docMk/>
            <pc:sldMk cId="3533684939" sldId="731"/>
            <ac:spMk id="9" creationId="{E4A06DF6-D137-6C60-976A-8E39D8FFD3E7}"/>
          </ac:spMkLst>
        </pc:spChg>
        <pc:spChg chg="add mod">
          <ac:chgData name="Wei Bai" userId="be857441-a184-4146-8eaa-0e6fb39255fd" providerId="ADAL" clId="{0B8B4E21-50A0-4F9B-A732-BE08CC88C7F9}" dt="2023-06-27T05:07:11.863" v="3543" actId="1076"/>
          <ac:spMkLst>
            <pc:docMk/>
            <pc:sldMk cId="3533684939" sldId="731"/>
            <ac:spMk id="10" creationId="{3B4F3F99-6D77-FED8-F972-EE216C1976ED}"/>
          </ac:spMkLst>
        </pc:spChg>
        <pc:spChg chg="add mod">
          <ac:chgData name="Wei Bai" userId="be857441-a184-4146-8eaa-0e6fb39255fd" providerId="ADAL" clId="{0B8B4E21-50A0-4F9B-A732-BE08CC88C7F9}" dt="2023-06-27T05:07:11.863" v="3543" actId="1076"/>
          <ac:spMkLst>
            <pc:docMk/>
            <pc:sldMk cId="3533684939" sldId="731"/>
            <ac:spMk id="11" creationId="{F7B410F0-E012-EA4D-9292-2A464CFCE202}"/>
          </ac:spMkLst>
        </pc:spChg>
        <pc:spChg chg="add mod">
          <ac:chgData name="Wei Bai" userId="be857441-a184-4146-8eaa-0e6fb39255fd" providerId="ADAL" clId="{0B8B4E21-50A0-4F9B-A732-BE08CC88C7F9}" dt="2023-06-27T05:07:11.863" v="3543" actId="1076"/>
          <ac:spMkLst>
            <pc:docMk/>
            <pc:sldMk cId="3533684939" sldId="731"/>
            <ac:spMk id="12" creationId="{76E52D70-694E-F72A-AB53-82A309AAB367}"/>
          </ac:spMkLst>
        </pc:spChg>
        <pc:spChg chg="del mod">
          <ac:chgData name="Wei Bai" userId="be857441-a184-4146-8eaa-0e6fb39255fd" providerId="ADAL" clId="{0B8B4E21-50A0-4F9B-A732-BE08CC88C7F9}" dt="2023-06-27T05:06:51.413" v="3523" actId="478"/>
          <ac:spMkLst>
            <pc:docMk/>
            <pc:sldMk cId="3533684939" sldId="731"/>
            <ac:spMk id="13" creationId="{77BC66C7-E39E-520F-EA35-5B2582F8B390}"/>
          </ac:spMkLst>
        </pc:spChg>
        <pc:spChg chg="del">
          <ac:chgData name="Wei Bai" userId="be857441-a184-4146-8eaa-0e6fb39255fd" providerId="ADAL" clId="{0B8B4E21-50A0-4F9B-A732-BE08CC88C7F9}" dt="2023-06-26T07:13:36.961" v="2954" actId="478"/>
          <ac:spMkLst>
            <pc:docMk/>
            <pc:sldMk cId="3533684939" sldId="731"/>
            <ac:spMk id="14" creationId="{A5A4E9D7-0BBB-FA95-A818-22841AF60277}"/>
          </ac:spMkLst>
        </pc:spChg>
        <pc:spChg chg="del">
          <ac:chgData name="Wei Bai" userId="be857441-a184-4146-8eaa-0e6fb39255fd" providerId="ADAL" clId="{0B8B4E21-50A0-4F9B-A732-BE08CC88C7F9}" dt="2023-06-26T07:13:38.764" v="2955" actId="478"/>
          <ac:spMkLst>
            <pc:docMk/>
            <pc:sldMk cId="3533684939" sldId="731"/>
            <ac:spMk id="15" creationId="{FA15AA3B-7AE4-7ED3-2F06-9E83D1DF6EEE}"/>
          </ac:spMkLst>
        </pc:spChg>
        <pc:spChg chg="del">
          <ac:chgData name="Wei Bai" userId="be857441-a184-4146-8eaa-0e6fb39255fd" providerId="ADAL" clId="{0B8B4E21-50A0-4F9B-A732-BE08CC88C7F9}" dt="2023-06-26T07:13:34.861" v="2952" actId="478"/>
          <ac:spMkLst>
            <pc:docMk/>
            <pc:sldMk cId="3533684939" sldId="731"/>
            <ac:spMk id="16" creationId="{928CF668-1E1B-41BB-D34E-0BF7554D81C4}"/>
          </ac:spMkLst>
        </pc:spChg>
        <pc:spChg chg="mod">
          <ac:chgData name="Wei Bai" userId="be857441-a184-4146-8eaa-0e6fb39255fd" providerId="ADAL" clId="{0B8B4E21-50A0-4F9B-A732-BE08CC88C7F9}" dt="2023-06-27T05:07:18.614" v="3544" actId="1076"/>
          <ac:spMkLst>
            <pc:docMk/>
            <pc:sldMk cId="3533684939" sldId="731"/>
            <ac:spMk id="17" creationId="{23142B59-9278-82F2-5C48-E22BC8263B5E}"/>
          </ac:spMkLst>
        </pc:spChg>
        <pc:spChg chg="add del mod">
          <ac:chgData name="Wei Bai" userId="be857441-a184-4146-8eaa-0e6fb39255fd" providerId="ADAL" clId="{0B8B4E21-50A0-4F9B-A732-BE08CC88C7F9}" dt="2023-06-26T07:28:11.493" v="3346" actId="478"/>
          <ac:spMkLst>
            <pc:docMk/>
            <pc:sldMk cId="3533684939" sldId="731"/>
            <ac:spMk id="18" creationId="{8FAE192C-9162-D91A-34E3-E0CFEC6F0C1C}"/>
          </ac:spMkLst>
        </pc:spChg>
        <pc:spChg chg="add del mod">
          <ac:chgData name="Wei Bai" userId="be857441-a184-4146-8eaa-0e6fb39255fd" providerId="ADAL" clId="{0B8B4E21-50A0-4F9B-A732-BE08CC88C7F9}" dt="2023-06-26T07:28:10.287" v="3345" actId="478"/>
          <ac:spMkLst>
            <pc:docMk/>
            <pc:sldMk cId="3533684939" sldId="731"/>
            <ac:spMk id="19" creationId="{60BE4319-BEA6-4497-4E40-B35610BB1773}"/>
          </ac:spMkLst>
        </pc:spChg>
        <pc:spChg chg="add mod">
          <ac:chgData name="Wei Bai" userId="be857441-a184-4146-8eaa-0e6fb39255fd" providerId="ADAL" clId="{0B8B4E21-50A0-4F9B-A732-BE08CC88C7F9}" dt="2023-06-27T05:07:11.863" v="3543" actId="1076"/>
          <ac:spMkLst>
            <pc:docMk/>
            <pc:sldMk cId="3533684939" sldId="731"/>
            <ac:spMk id="20" creationId="{69C64CF1-8BC6-177B-566E-6FBFDBC2FE69}"/>
          </ac:spMkLst>
        </pc:spChg>
        <pc:spChg chg="del mod">
          <ac:chgData name="Wei Bai" userId="be857441-a184-4146-8eaa-0e6fb39255fd" providerId="ADAL" clId="{0B8B4E21-50A0-4F9B-A732-BE08CC88C7F9}" dt="2023-06-26T07:27:15.902" v="3258" actId="478"/>
          <ac:spMkLst>
            <pc:docMk/>
            <pc:sldMk cId="3533684939" sldId="731"/>
            <ac:spMk id="21" creationId="{CEE356D8-DB1A-2E46-144C-1399A5559C34}"/>
          </ac:spMkLst>
        </pc:spChg>
        <pc:spChg chg="del mod">
          <ac:chgData name="Wei Bai" userId="be857441-a184-4146-8eaa-0e6fb39255fd" providerId="ADAL" clId="{0B8B4E21-50A0-4F9B-A732-BE08CC88C7F9}" dt="2023-06-26T07:27:15.902" v="3258" actId="478"/>
          <ac:spMkLst>
            <pc:docMk/>
            <pc:sldMk cId="3533684939" sldId="731"/>
            <ac:spMk id="22" creationId="{69C4C815-2128-9A2B-8157-2EE4D66F20E2}"/>
          </ac:spMkLst>
        </pc:spChg>
        <pc:spChg chg="add mod">
          <ac:chgData name="Wei Bai" userId="be857441-a184-4146-8eaa-0e6fb39255fd" providerId="ADAL" clId="{0B8B4E21-50A0-4F9B-A732-BE08CC88C7F9}" dt="2023-06-26T07:44:03.110" v="3364"/>
          <ac:spMkLst>
            <pc:docMk/>
            <pc:sldMk cId="3533684939" sldId="731"/>
            <ac:spMk id="24" creationId="{6B0CAA8E-435B-357E-CD50-D2C61209A710}"/>
          </ac:spMkLst>
        </pc:spChg>
        <pc:spChg chg="del mod">
          <ac:chgData name="Wei Bai" userId="be857441-a184-4146-8eaa-0e6fb39255fd" providerId="ADAL" clId="{0B8B4E21-50A0-4F9B-A732-BE08CC88C7F9}" dt="2023-06-26T07:27:15.902" v="3258" actId="478"/>
          <ac:spMkLst>
            <pc:docMk/>
            <pc:sldMk cId="3533684939" sldId="731"/>
            <ac:spMk id="25" creationId="{2B56B20A-4EB9-A242-75D9-8E12CB7C1A59}"/>
          </ac:spMkLst>
        </pc:spChg>
        <pc:spChg chg="del mod">
          <ac:chgData name="Wei Bai" userId="be857441-a184-4146-8eaa-0e6fb39255fd" providerId="ADAL" clId="{0B8B4E21-50A0-4F9B-A732-BE08CC88C7F9}" dt="2023-06-26T07:27:15.902" v="3258" actId="478"/>
          <ac:spMkLst>
            <pc:docMk/>
            <pc:sldMk cId="3533684939" sldId="731"/>
            <ac:spMk id="27" creationId="{79A8D486-1FAB-7678-EDA5-1E338CB852A4}"/>
          </ac:spMkLst>
        </pc:spChg>
        <pc:spChg chg="del mod">
          <ac:chgData name="Wei Bai" userId="be857441-a184-4146-8eaa-0e6fb39255fd" providerId="ADAL" clId="{0B8B4E21-50A0-4F9B-A732-BE08CC88C7F9}" dt="2023-06-26T07:27:15.902" v="3258" actId="478"/>
          <ac:spMkLst>
            <pc:docMk/>
            <pc:sldMk cId="3533684939" sldId="731"/>
            <ac:spMk id="28" creationId="{BB6C3F33-7464-D89B-0973-DEF603043D6A}"/>
          </ac:spMkLst>
        </pc:spChg>
        <pc:cxnChg chg="add mod">
          <ac:chgData name="Wei Bai" userId="be857441-a184-4146-8eaa-0e6fb39255fd" providerId="ADAL" clId="{0B8B4E21-50A0-4F9B-A732-BE08CC88C7F9}" dt="2023-06-27T05:07:11.863" v="3543" actId="1076"/>
          <ac:cxnSpMkLst>
            <pc:docMk/>
            <pc:sldMk cId="3533684939" sldId="731"/>
            <ac:cxnSpMk id="8" creationId="{C671B5B8-E283-ACFD-6212-4CB3D4D30E27}"/>
          </ac:cxnSpMkLst>
        </pc:cxnChg>
        <pc:cxnChg chg="del mod">
          <ac:chgData name="Wei Bai" userId="be857441-a184-4146-8eaa-0e6fb39255fd" providerId="ADAL" clId="{0B8B4E21-50A0-4F9B-A732-BE08CC88C7F9}" dt="2023-06-26T07:27:15.902" v="3258" actId="478"/>
          <ac:cxnSpMkLst>
            <pc:docMk/>
            <pc:sldMk cId="3533684939" sldId="731"/>
            <ac:cxnSpMk id="23" creationId="{78A79A2A-2DBE-2850-B622-782B26889558}"/>
          </ac:cxnSpMkLst>
        </pc:cxnChg>
      </pc:sldChg>
      <pc:sldChg chg="addSp delSp modSp add del mod">
        <pc:chgData name="Wei Bai" userId="be857441-a184-4146-8eaa-0e6fb39255fd" providerId="ADAL" clId="{0B8B4E21-50A0-4F9B-A732-BE08CC88C7F9}" dt="2023-06-26T07:54:47.950" v="3388"/>
        <pc:sldMkLst>
          <pc:docMk/>
          <pc:sldMk cId="2159371958" sldId="2103812922"/>
        </pc:sldMkLst>
        <pc:spChg chg="add del mod">
          <ac:chgData name="Wei Bai" userId="be857441-a184-4146-8eaa-0e6fb39255fd" providerId="ADAL" clId="{0B8B4E21-50A0-4F9B-A732-BE08CC88C7F9}" dt="2023-06-26T07:54:39.068" v="3386" actId="478"/>
          <ac:spMkLst>
            <pc:docMk/>
            <pc:sldMk cId="2159371958" sldId="2103812922"/>
            <ac:spMk id="3" creationId="{DFC100C8-27F3-E55F-DEEE-C9C53DCDB3B2}"/>
          </ac:spMkLst>
        </pc:spChg>
        <pc:spChg chg="add del mod">
          <ac:chgData name="Wei Bai" userId="be857441-a184-4146-8eaa-0e6fb39255fd" providerId="ADAL" clId="{0B8B4E21-50A0-4F9B-A732-BE08CC88C7F9}" dt="2023-06-26T07:54:47.950" v="3388"/>
          <ac:spMkLst>
            <pc:docMk/>
            <pc:sldMk cId="2159371958" sldId="2103812922"/>
            <ac:spMk id="4" creationId="{EDE12ABC-6197-B3D8-CC56-C165E8F1F4BC}"/>
          </ac:spMkLst>
        </pc:spChg>
      </pc:sldChg>
      <pc:sldChg chg="modSp mod">
        <pc:chgData name="Wei Bai" userId="be857441-a184-4146-8eaa-0e6fb39255fd" providerId="ADAL" clId="{0B8B4E21-50A0-4F9B-A732-BE08CC88C7F9}" dt="2023-06-27T05:22:56.152" v="3726" actId="20577"/>
        <pc:sldMkLst>
          <pc:docMk/>
          <pc:sldMk cId="2627673883" sldId="2103812925"/>
        </pc:sldMkLst>
        <pc:spChg chg="mod">
          <ac:chgData name="Wei Bai" userId="be857441-a184-4146-8eaa-0e6fb39255fd" providerId="ADAL" clId="{0B8B4E21-50A0-4F9B-A732-BE08CC88C7F9}" dt="2023-06-27T05:22:56.152" v="3726" actId="20577"/>
          <ac:spMkLst>
            <pc:docMk/>
            <pc:sldMk cId="2627673883" sldId="2103812925"/>
            <ac:spMk id="2" creationId="{8A99CDB6-5C9D-9259-42D8-B4ED200BDE15}"/>
          </ac:spMkLst>
        </pc:spChg>
      </pc:sldChg>
      <pc:sldChg chg="modSp add del mod">
        <pc:chgData name="Wei Bai" userId="be857441-a184-4146-8eaa-0e6fb39255fd" providerId="ADAL" clId="{0B8B4E21-50A0-4F9B-A732-BE08CC88C7F9}" dt="2023-06-27T05:21:47.101" v="3695" actId="20577"/>
        <pc:sldMkLst>
          <pc:docMk/>
          <pc:sldMk cId="956391923" sldId="2103812994"/>
        </pc:sldMkLst>
        <pc:spChg chg="mod">
          <ac:chgData name="Wei Bai" userId="be857441-a184-4146-8eaa-0e6fb39255fd" providerId="ADAL" clId="{0B8B4E21-50A0-4F9B-A732-BE08CC88C7F9}" dt="2023-06-27T05:21:47.101" v="3695" actId="20577"/>
          <ac:spMkLst>
            <pc:docMk/>
            <pc:sldMk cId="956391923" sldId="2103812994"/>
            <ac:spMk id="2" creationId="{6FB2F20C-9A11-1502-52DB-D76DD8EFDF3E}"/>
          </ac:spMkLst>
        </pc:spChg>
      </pc:sldChg>
      <pc:sldChg chg="add del">
        <pc:chgData name="Wei Bai" userId="be857441-a184-4146-8eaa-0e6fb39255fd" providerId="ADAL" clId="{0B8B4E21-50A0-4F9B-A732-BE08CC88C7F9}" dt="2023-06-24T06:16:04.364" v="127" actId="47"/>
        <pc:sldMkLst>
          <pc:docMk/>
          <pc:sldMk cId="1397457401" sldId="2103812995"/>
        </pc:sldMkLst>
      </pc:sldChg>
      <pc:sldChg chg="modSp add del mod">
        <pc:chgData name="Wei Bai" userId="be857441-a184-4146-8eaa-0e6fb39255fd" providerId="ADAL" clId="{0B8B4E21-50A0-4F9B-A732-BE08CC88C7F9}" dt="2023-06-27T05:21:50.194" v="3697" actId="20577"/>
        <pc:sldMkLst>
          <pc:docMk/>
          <pc:sldMk cId="1735162481" sldId="2103812996"/>
        </pc:sldMkLst>
        <pc:spChg chg="mod">
          <ac:chgData name="Wei Bai" userId="be857441-a184-4146-8eaa-0e6fb39255fd" providerId="ADAL" clId="{0B8B4E21-50A0-4F9B-A732-BE08CC88C7F9}" dt="2023-06-27T05:21:50.194" v="3697" actId="20577"/>
          <ac:spMkLst>
            <pc:docMk/>
            <pc:sldMk cId="1735162481" sldId="2103812996"/>
            <ac:spMk id="2" creationId="{6FB2F20C-9A11-1502-52DB-D76DD8EFDF3E}"/>
          </ac:spMkLst>
        </pc:spChg>
      </pc:sldChg>
      <pc:sldChg chg="modSp add del mod">
        <pc:chgData name="Wei Bai" userId="be857441-a184-4146-8eaa-0e6fb39255fd" providerId="ADAL" clId="{0B8B4E21-50A0-4F9B-A732-BE08CC88C7F9}" dt="2023-06-27T05:21:53.159" v="3699" actId="20577"/>
        <pc:sldMkLst>
          <pc:docMk/>
          <pc:sldMk cId="1573286437" sldId="2103812998"/>
        </pc:sldMkLst>
        <pc:spChg chg="mod">
          <ac:chgData name="Wei Bai" userId="be857441-a184-4146-8eaa-0e6fb39255fd" providerId="ADAL" clId="{0B8B4E21-50A0-4F9B-A732-BE08CC88C7F9}" dt="2023-06-27T05:21:53.159" v="3699" actId="20577"/>
          <ac:spMkLst>
            <pc:docMk/>
            <pc:sldMk cId="1573286437" sldId="2103812998"/>
            <ac:spMk id="2" creationId="{6FB2F20C-9A11-1502-52DB-D76DD8EFDF3E}"/>
          </ac:spMkLst>
        </pc:spChg>
      </pc:sldChg>
      <pc:sldChg chg="add del">
        <pc:chgData name="Wei Bai" userId="be857441-a184-4146-8eaa-0e6fb39255fd" providerId="ADAL" clId="{0B8B4E21-50A0-4F9B-A732-BE08CC88C7F9}" dt="2023-06-24T06:17:42.733" v="129"/>
        <pc:sldMkLst>
          <pc:docMk/>
          <pc:sldMk cId="2795557075" sldId="2103812999"/>
        </pc:sldMkLst>
      </pc:sldChg>
      <pc:sldChg chg="modSp mod">
        <pc:chgData name="Wei Bai" userId="be857441-a184-4146-8eaa-0e6fb39255fd" providerId="ADAL" clId="{0B8B4E21-50A0-4F9B-A732-BE08CC88C7F9}" dt="2023-06-27T05:22:12.935" v="3711" actId="20577"/>
        <pc:sldMkLst>
          <pc:docMk/>
          <pc:sldMk cId="3327173805" sldId="2103813000"/>
        </pc:sldMkLst>
        <pc:spChg chg="mod">
          <ac:chgData name="Wei Bai" userId="be857441-a184-4146-8eaa-0e6fb39255fd" providerId="ADAL" clId="{0B8B4E21-50A0-4F9B-A732-BE08CC88C7F9}" dt="2023-06-27T05:22:12.935" v="3711" actId="20577"/>
          <ac:spMkLst>
            <pc:docMk/>
            <pc:sldMk cId="3327173805" sldId="2103813000"/>
            <ac:spMk id="2" creationId="{F958C394-2E35-0C31-DB8A-3CBEE58B4F81}"/>
          </ac:spMkLst>
        </pc:spChg>
      </pc:sldChg>
      <pc:sldChg chg="modSp mod">
        <pc:chgData name="Wei Bai" userId="be857441-a184-4146-8eaa-0e6fb39255fd" providerId="ADAL" clId="{0B8B4E21-50A0-4F9B-A732-BE08CC88C7F9}" dt="2023-06-27T05:22:17.841" v="3715" actId="20577"/>
        <pc:sldMkLst>
          <pc:docMk/>
          <pc:sldMk cId="587353254" sldId="2103813003"/>
        </pc:sldMkLst>
        <pc:spChg chg="mod">
          <ac:chgData name="Wei Bai" userId="be857441-a184-4146-8eaa-0e6fb39255fd" providerId="ADAL" clId="{0B8B4E21-50A0-4F9B-A732-BE08CC88C7F9}" dt="2023-06-27T05:22:17.841" v="3715" actId="20577"/>
          <ac:spMkLst>
            <pc:docMk/>
            <pc:sldMk cId="587353254" sldId="2103813003"/>
            <ac:spMk id="2" creationId="{F958C394-2E35-0C31-DB8A-3CBEE58B4F81}"/>
          </ac:spMkLst>
        </pc:spChg>
      </pc:sldChg>
      <pc:sldChg chg="modSp mod">
        <pc:chgData name="Wei Bai" userId="be857441-a184-4146-8eaa-0e6fb39255fd" providerId="ADAL" clId="{0B8B4E21-50A0-4F9B-A732-BE08CC88C7F9}" dt="2023-06-27T05:22:26.764" v="3717" actId="20577"/>
        <pc:sldMkLst>
          <pc:docMk/>
          <pc:sldMk cId="3157888337" sldId="2103813006"/>
        </pc:sldMkLst>
        <pc:spChg chg="mod">
          <ac:chgData name="Wei Bai" userId="be857441-a184-4146-8eaa-0e6fb39255fd" providerId="ADAL" clId="{0B8B4E21-50A0-4F9B-A732-BE08CC88C7F9}" dt="2023-06-27T05:22:26.764" v="3717" actId="20577"/>
          <ac:spMkLst>
            <pc:docMk/>
            <pc:sldMk cId="3157888337" sldId="2103813006"/>
            <ac:spMk id="2" creationId="{901A9492-B149-A14F-E2CB-288DFB6B649E}"/>
          </ac:spMkLst>
        </pc:spChg>
      </pc:sldChg>
      <pc:sldChg chg="modSp mod">
        <pc:chgData name="Wei Bai" userId="be857441-a184-4146-8eaa-0e6fb39255fd" providerId="ADAL" clId="{0B8B4E21-50A0-4F9B-A732-BE08CC88C7F9}" dt="2023-06-27T05:23:05.888" v="3730" actId="20577"/>
        <pc:sldMkLst>
          <pc:docMk/>
          <pc:sldMk cId="250092327" sldId="2103813013"/>
        </pc:sldMkLst>
        <pc:spChg chg="mod">
          <ac:chgData name="Wei Bai" userId="be857441-a184-4146-8eaa-0e6fb39255fd" providerId="ADAL" clId="{0B8B4E21-50A0-4F9B-A732-BE08CC88C7F9}" dt="2023-06-27T05:23:05.888" v="3730" actId="20577"/>
          <ac:spMkLst>
            <pc:docMk/>
            <pc:sldMk cId="250092327" sldId="2103813013"/>
            <ac:spMk id="2" creationId="{BF5CF679-F897-4676-D6D1-3681574278B2}"/>
          </ac:spMkLst>
        </pc:spChg>
      </pc:sldChg>
      <pc:sldChg chg="modSp del">
        <pc:chgData name="Wei Bai" userId="be857441-a184-4146-8eaa-0e6fb39255fd" providerId="ADAL" clId="{0B8B4E21-50A0-4F9B-A732-BE08CC88C7F9}" dt="2023-06-25T09:31:07.121" v="2940" actId="47"/>
        <pc:sldMkLst>
          <pc:docMk/>
          <pc:sldMk cId="4019580172" sldId="2103813014"/>
        </pc:sldMkLst>
        <pc:graphicFrameChg chg="mod">
          <ac:chgData name="Wei Bai" userId="be857441-a184-4146-8eaa-0e6fb39255fd" providerId="ADAL" clId="{0B8B4E21-50A0-4F9B-A732-BE08CC88C7F9}" dt="2023-06-25T06:45:18.056" v="1672" actId="20577"/>
          <ac:graphicFrameMkLst>
            <pc:docMk/>
            <pc:sldMk cId="4019580172" sldId="2103813014"/>
            <ac:graphicFrameMk id="19" creationId="{A12EF0BC-D4F6-6274-3D5E-12FA62A99D59}"/>
          </ac:graphicFrameMkLst>
        </pc:graphicFrameChg>
      </pc:sldChg>
      <pc:sldChg chg="delSp modSp add mod modNotesTx">
        <pc:chgData name="Wei Bai" userId="be857441-a184-4146-8eaa-0e6fb39255fd" providerId="ADAL" clId="{0B8B4E21-50A0-4F9B-A732-BE08CC88C7F9}" dt="2023-06-27T05:39:15.392" v="3774" actId="20577"/>
        <pc:sldMkLst>
          <pc:docMk/>
          <pc:sldMk cId="3187154150" sldId="2103813027"/>
        </pc:sldMkLst>
        <pc:spChg chg="mod">
          <ac:chgData name="Wei Bai" userId="be857441-a184-4146-8eaa-0e6fb39255fd" providerId="ADAL" clId="{0B8B4E21-50A0-4F9B-A732-BE08CC88C7F9}" dt="2023-06-27T05:24:05.133" v="3757" actId="20577"/>
          <ac:spMkLst>
            <pc:docMk/>
            <pc:sldMk cId="3187154150" sldId="2103813027"/>
            <ac:spMk id="2" creationId="{2ADC107E-B21F-4268-B5FF-2C9E3467AA69}"/>
          </ac:spMkLst>
        </pc:spChg>
        <pc:spChg chg="mod">
          <ac:chgData name="Wei Bai" userId="be857441-a184-4146-8eaa-0e6fb39255fd" providerId="ADAL" clId="{0B8B4E21-50A0-4F9B-A732-BE08CC88C7F9}" dt="2023-06-25T09:02:28.566" v="2679" actId="20577"/>
          <ac:spMkLst>
            <pc:docMk/>
            <pc:sldMk cId="3187154150" sldId="2103813027"/>
            <ac:spMk id="6" creationId="{9F180A59-1F32-2324-AC1D-D6BE0843900A}"/>
          </ac:spMkLst>
        </pc:spChg>
        <pc:spChg chg="del mod">
          <ac:chgData name="Wei Bai" userId="be857441-a184-4146-8eaa-0e6fb39255fd" providerId="ADAL" clId="{0B8B4E21-50A0-4F9B-A732-BE08CC88C7F9}" dt="2023-06-24T07:34:00.251" v="1155" actId="478"/>
          <ac:spMkLst>
            <pc:docMk/>
            <pc:sldMk cId="3187154150" sldId="2103813027"/>
            <ac:spMk id="12" creationId="{17386550-0793-E2FE-DF83-E8A25965F6B3}"/>
          </ac:spMkLst>
        </pc:spChg>
      </pc:sldChg>
      <pc:sldChg chg="add del">
        <pc:chgData name="Wei Bai" userId="be857441-a184-4146-8eaa-0e6fb39255fd" providerId="ADAL" clId="{0B8B4E21-50A0-4F9B-A732-BE08CC88C7F9}" dt="2023-06-24T06:13:59.645" v="123"/>
        <pc:sldMkLst>
          <pc:docMk/>
          <pc:sldMk cId="2443012708" sldId="2103813030"/>
        </pc:sldMkLst>
      </pc:sldChg>
      <pc:sldChg chg="modSp mod">
        <pc:chgData name="Wei Bai" userId="be857441-a184-4146-8eaa-0e6fb39255fd" providerId="ADAL" clId="{0B8B4E21-50A0-4F9B-A732-BE08CC88C7F9}" dt="2023-06-27T04:29:35.628" v="3448" actId="20577"/>
        <pc:sldMkLst>
          <pc:docMk/>
          <pc:sldMk cId="4260188698" sldId="2103813034"/>
        </pc:sldMkLst>
        <pc:spChg chg="mod">
          <ac:chgData name="Wei Bai" userId="be857441-a184-4146-8eaa-0e6fb39255fd" providerId="ADAL" clId="{0B8B4E21-50A0-4F9B-A732-BE08CC88C7F9}" dt="2023-06-27T04:29:35.628" v="3448" actId="20577"/>
          <ac:spMkLst>
            <pc:docMk/>
            <pc:sldMk cId="4260188698" sldId="2103813034"/>
            <ac:spMk id="8" creationId="{42041B0B-2AB0-2E80-6BEE-67692C5424EB}"/>
          </ac:spMkLst>
        </pc:spChg>
      </pc:sldChg>
      <pc:sldChg chg="del">
        <pc:chgData name="Wei Bai" userId="be857441-a184-4146-8eaa-0e6fb39255fd" providerId="ADAL" clId="{0B8B4E21-50A0-4F9B-A732-BE08CC88C7F9}" dt="2023-06-24T07:18:25.042" v="805" actId="47"/>
        <pc:sldMkLst>
          <pc:docMk/>
          <pc:sldMk cId="325670034" sldId="2103813035"/>
        </pc:sldMkLst>
      </pc:sldChg>
      <pc:sldChg chg="modSp mod">
        <pc:chgData name="Wei Bai" userId="be857441-a184-4146-8eaa-0e6fb39255fd" providerId="ADAL" clId="{0B8B4E21-50A0-4F9B-A732-BE08CC88C7F9}" dt="2023-06-27T05:19:29.434" v="3692" actId="20577"/>
        <pc:sldMkLst>
          <pc:docMk/>
          <pc:sldMk cId="4127418258" sldId="2103813039"/>
        </pc:sldMkLst>
        <pc:spChg chg="mod">
          <ac:chgData name="Wei Bai" userId="be857441-a184-4146-8eaa-0e6fb39255fd" providerId="ADAL" clId="{0B8B4E21-50A0-4F9B-A732-BE08CC88C7F9}" dt="2023-06-27T05:19:29.434" v="3692" actId="20577"/>
          <ac:spMkLst>
            <pc:docMk/>
            <pc:sldMk cId="4127418258" sldId="2103813039"/>
            <ac:spMk id="5" creationId="{8E70408B-CF2A-D44B-B737-E500814C3AED}"/>
          </ac:spMkLst>
        </pc:spChg>
      </pc:sldChg>
      <pc:sldChg chg="add del">
        <pc:chgData name="Wei Bai" userId="be857441-a184-4146-8eaa-0e6fb39255fd" providerId="ADAL" clId="{0B8B4E21-50A0-4F9B-A732-BE08CC88C7F9}" dt="2023-06-24T06:17:42.733" v="129"/>
        <pc:sldMkLst>
          <pc:docMk/>
          <pc:sldMk cId="2347408566" sldId="2103813044"/>
        </pc:sldMkLst>
      </pc:sldChg>
      <pc:sldChg chg="addSp delSp modSp new mod setBg">
        <pc:chgData name="Wei Bai" userId="be857441-a184-4146-8eaa-0e6fb39255fd" providerId="ADAL" clId="{0B8B4E21-50A0-4F9B-A732-BE08CC88C7F9}" dt="2023-06-24T07:02:55.364" v="801"/>
        <pc:sldMkLst>
          <pc:docMk/>
          <pc:sldMk cId="1107150543" sldId="2103813045"/>
        </pc:sldMkLst>
        <pc:spChg chg="mod">
          <ac:chgData name="Wei Bai" userId="be857441-a184-4146-8eaa-0e6fb39255fd" providerId="ADAL" clId="{0B8B4E21-50A0-4F9B-A732-BE08CC88C7F9}" dt="2023-06-24T06:55:48.373" v="576" actId="26606"/>
          <ac:spMkLst>
            <pc:docMk/>
            <pc:sldMk cId="1107150543" sldId="2103813045"/>
            <ac:spMk id="2" creationId="{E7FF5492-9BF2-6A88-A6A6-CD83D4F08A13}"/>
          </ac:spMkLst>
        </pc:spChg>
        <pc:spChg chg="add del mod">
          <ac:chgData name="Wei Bai" userId="be857441-a184-4146-8eaa-0e6fb39255fd" providerId="ADAL" clId="{0B8B4E21-50A0-4F9B-A732-BE08CC88C7F9}" dt="2023-06-24T06:55:48.373" v="576" actId="26606"/>
          <ac:spMkLst>
            <pc:docMk/>
            <pc:sldMk cId="1107150543" sldId="2103813045"/>
            <ac:spMk id="3" creationId="{C8C6FBF1-BFBD-F7BB-2ABE-72EDBCA549E9}"/>
          </ac:spMkLst>
        </pc:spChg>
        <pc:spChg chg="add del">
          <ac:chgData name="Wei Bai" userId="be857441-a184-4146-8eaa-0e6fb39255fd" providerId="ADAL" clId="{0B8B4E21-50A0-4F9B-A732-BE08CC88C7F9}" dt="2023-06-24T06:53:40.199" v="328" actId="26606"/>
          <ac:spMkLst>
            <pc:docMk/>
            <pc:sldMk cId="1107150543" sldId="2103813045"/>
            <ac:spMk id="9" creationId="{9DBC8166-481C-4473-95F5-9A5B9073B7F1}"/>
          </ac:spMkLst>
        </pc:spChg>
        <pc:spChg chg="add del">
          <ac:chgData name="Wei Bai" userId="be857441-a184-4146-8eaa-0e6fb39255fd" providerId="ADAL" clId="{0B8B4E21-50A0-4F9B-A732-BE08CC88C7F9}" dt="2023-06-24T06:52:55.546" v="321" actId="26606"/>
          <ac:spMkLst>
            <pc:docMk/>
            <pc:sldMk cId="1107150543" sldId="2103813045"/>
            <ac:spMk id="10" creationId="{345A976A-8DE3-4B67-B94B-2044FDD12899}"/>
          </ac:spMkLst>
        </pc:spChg>
        <pc:spChg chg="add del">
          <ac:chgData name="Wei Bai" userId="be857441-a184-4146-8eaa-0e6fb39255fd" providerId="ADAL" clId="{0B8B4E21-50A0-4F9B-A732-BE08CC88C7F9}" dt="2023-06-24T06:53:40.199" v="328" actId="26606"/>
          <ac:spMkLst>
            <pc:docMk/>
            <pc:sldMk cId="1107150543" sldId="2103813045"/>
            <ac:spMk id="11" creationId="{A5A5CE6E-90AF-4D43-A014-1F9EC83EB93D}"/>
          </ac:spMkLst>
        </pc:spChg>
        <pc:spChg chg="add del">
          <ac:chgData name="Wei Bai" userId="be857441-a184-4146-8eaa-0e6fb39255fd" providerId="ADAL" clId="{0B8B4E21-50A0-4F9B-A732-BE08CC88C7F9}" dt="2023-06-24T06:52:55.546" v="321" actId="26606"/>
          <ac:spMkLst>
            <pc:docMk/>
            <pc:sldMk cId="1107150543" sldId="2103813045"/>
            <ac:spMk id="12" creationId="{6EAAA1B9-2DDB-49C9-A037-A523D2F13C15}"/>
          </ac:spMkLst>
        </pc:spChg>
        <pc:spChg chg="add del">
          <ac:chgData name="Wei Bai" userId="be857441-a184-4146-8eaa-0e6fb39255fd" providerId="ADAL" clId="{0B8B4E21-50A0-4F9B-A732-BE08CC88C7F9}" dt="2023-06-24T06:55:21.784" v="564" actId="26606"/>
          <ac:spMkLst>
            <pc:docMk/>
            <pc:sldMk cId="1107150543" sldId="2103813045"/>
            <ac:spMk id="13" creationId="{9DBC8166-481C-4473-95F5-9A5B9073B7F1}"/>
          </ac:spMkLst>
        </pc:spChg>
        <pc:spChg chg="add del">
          <ac:chgData name="Wei Bai" userId="be857441-a184-4146-8eaa-0e6fb39255fd" providerId="ADAL" clId="{0B8B4E21-50A0-4F9B-A732-BE08CC88C7F9}" dt="2023-06-24T06:55:21.784" v="564" actId="26606"/>
          <ac:spMkLst>
            <pc:docMk/>
            <pc:sldMk cId="1107150543" sldId="2103813045"/>
            <ac:spMk id="15" creationId="{A5A5CE6E-90AF-4D43-A014-1F9EC83EB93D}"/>
          </ac:spMkLst>
        </pc:spChg>
        <pc:spChg chg="add del">
          <ac:chgData name="Wei Bai" userId="be857441-a184-4146-8eaa-0e6fb39255fd" providerId="ADAL" clId="{0B8B4E21-50A0-4F9B-A732-BE08CC88C7F9}" dt="2023-06-24T06:58:06.421" v="750" actId="26606"/>
          <ac:spMkLst>
            <pc:docMk/>
            <pc:sldMk cId="1107150543" sldId="2103813045"/>
            <ac:spMk id="17" creationId="{9DBC8166-481C-4473-95F5-9A5B9073B7F1}"/>
          </ac:spMkLst>
        </pc:spChg>
        <pc:spChg chg="add del">
          <ac:chgData name="Wei Bai" userId="be857441-a184-4146-8eaa-0e6fb39255fd" providerId="ADAL" clId="{0B8B4E21-50A0-4F9B-A732-BE08CC88C7F9}" dt="2023-06-24T06:58:06.421" v="750" actId="26606"/>
          <ac:spMkLst>
            <pc:docMk/>
            <pc:sldMk cId="1107150543" sldId="2103813045"/>
            <ac:spMk id="18" creationId="{A5A5CE6E-90AF-4D43-A014-1F9EC83EB93D}"/>
          </ac:spMkLst>
        </pc:spChg>
        <pc:spChg chg="add del">
          <ac:chgData name="Wei Bai" userId="be857441-a184-4146-8eaa-0e6fb39255fd" providerId="ADAL" clId="{0B8B4E21-50A0-4F9B-A732-BE08CC88C7F9}" dt="2023-06-24T06:58:06.421" v="750" actId="26606"/>
          <ac:spMkLst>
            <pc:docMk/>
            <pc:sldMk cId="1107150543" sldId="2103813045"/>
            <ac:spMk id="21" creationId="{A5A5CE6E-90AF-4D43-A014-1F9EC83EB93D}"/>
          </ac:spMkLst>
        </pc:spChg>
        <pc:spChg chg="add del">
          <ac:chgData name="Wei Bai" userId="be857441-a184-4146-8eaa-0e6fb39255fd" providerId="ADAL" clId="{0B8B4E21-50A0-4F9B-A732-BE08CC88C7F9}" dt="2023-06-24T06:58:06.421" v="750" actId="26606"/>
          <ac:spMkLst>
            <pc:docMk/>
            <pc:sldMk cId="1107150543" sldId="2103813045"/>
            <ac:spMk id="24" creationId="{9DBC8166-481C-4473-95F5-9A5B9073B7F1}"/>
          </ac:spMkLst>
        </pc:spChg>
        <pc:spChg chg="add del">
          <ac:chgData name="Wei Bai" userId="be857441-a184-4146-8eaa-0e6fb39255fd" providerId="ADAL" clId="{0B8B4E21-50A0-4F9B-A732-BE08CC88C7F9}" dt="2023-06-24T06:52:57.493" v="323" actId="26606"/>
          <ac:spMkLst>
            <pc:docMk/>
            <pc:sldMk cId="1107150543" sldId="2103813045"/>
            <ac:spMk id="26" creationId="{6C4028FD-8BAA-4A19-BFDE-594D991B7552}"/>
          </ac:spMkLst>
        </pc:spChg>
        <pc:grpChg chg="add del">
          <ac:chgData name="Wei Bai" userId="be857441-a184-4146-8eaa-0e6fb39255fd" providerId="ADAL" clId="{0B8B4E21-50A0-4F9B-A732-BE08CC88C7F9}" dt="2023-06-24T06:52:55.546" v="321" actId="26606"/>
          <ac:grpSpMkLst>
            <pc:docMk/>
            <pc:sldMk cId="1107150543" sldId="2103813045"/>
            <ac:grpSpMk id="14" creationId="{76566969-F813-4CC5-B3E9-363D85B55C3B}"/>
          </ac:grpSpMkLst>
        </pc:grpChg>
        <pc:grpChg chg="add del">
          <ac:chgData name="Wei Bai" userId="be857441-a184-4146-8eaa-0e6fb39255fd" providerId="ADAL" clId="{0B8B4E21-50A0-4F9B-A732-BE08CC88C7F9}" dt="2023-06-24T06:52:55.546" v="321" actId="26606"/>
          <ac:grpSpMkLst>
            <pc:docMk/>
            <pc:sldMk cId="1107150543" sldId="2103813045"/>
            <ac:grpSpMk id="20" creationId="{0217D733-97B6-4C43-AF0C-5E3CB0EA132A}"/>
          </ac:grpSpMkLst>
        </pc:grpChg>
        <pc:graphicFrameChg chg="add del mod modGraphic">
          <ac:chgData name="Wei Bai" userId="be857441-a184-4146-8eaa-0e6fb39255fd" providerId="ADAL" clId="{0B8B4E21-50A0-4F9B-A732-BE08CC88C7F9}" dt="2023-06-24T06:53:02.205" v="324" actId="26606"/>
          <ac:graphicFrameMkLst>
            <pc:docMk/>
            <pc:sldMk cId="1107150543" sldId="2103813045"/>
            <ac:graphicFrameMk id="5" creationId="{76CF3335-9F09-8B30-DD97-D85446FDC1E7}"/>
          </ac:graphicFrameMkLst>
        </pc:graphicFrameChg>
        <pc:graphicFrameChg chg="add del">
          <ac:chgData name="Wei Bai" userId="be857441-a184-4146-8eaa-0e6fb39255fd" providerId="ADAL" clId="{0B8B4E21-50A0-4F9B-A732-BE08CC88C7F9}" dt="2023-06-24T06:53:23.305" v="326" actId="26606"/>
          <ac:graphicFrameMkLst>
            <pc:docMk/>
            <pc:sldMk cId="1107150543" sldId="2103813045"/>
            <ac:graphicFrameMk id="6" creationId="{260088F9-9B3F-E14A-97BE-5490326C8511}"/>
          </ac:graphicFrameMkLst>
        </pc:graphicFrameChg>
        <pc:graphicFrameChg chg="add del">
          <ac:chgData name="Wei Bai" userId="be857441-a184-4146-8eaa-0e6fb39255fd" providerId="ADAL" clId="{0B8B4E21-50A0-4F9B-A732-BE08CC88C7F9}" dt="2023-06-24T06:52:40.272" v="319" actId="26606"/>
          <ac:graphicFrameMkLst>
            <pc:docMk/>
            <pc:sldMk cId="1107150543" sldId="2103813045"/>
            <ac:graphicFrameMk id="7" creationId="{60D2B274-6F9B-5CB8-1ECE-A44FF4A889B2}"/>
          </ac:graphicFrameMkLst>
        </pc:graphicFrameChg>
        <pc:graphicFrameChg chg="add del">
          <ac:chgData name="Wei Bai" userId="be857441-a184-4146-8eaa-0e6fb39255fd" providerId="ADAL" clId="{0B8B4E21-50A0-4F9B-A732-BE08CC88C7F9}" dt="2023-06-24T06:53:40.199" v="328" actId="26606"/>
          <ac:graphicFrameMkLst>
            <pc:docMk/>
            <pc:sldMk cId="1107150543" sldId="2103813045"/>
            <ac:graphicFrameMk id="8" creationId="{C21AB472-8BC0-4074-1285-FB3F8739AC10}"/>
          </ac:graphicFrameMkLst>
        </pc:graphicFrameChg>
        <pc:graphicFrameChg chg="add del">
          <ac:chgData name="Wei Bai" userId="be857441-a184-4146-8eaa-0e6fb39255fd" providerId="ADAL" clId="{0B8B4E21-50A0-4F9B-A732-BE08CC88C7F9}" dt="2023-06-24T06:55:21.784" v="564" actId="26606"/>
          <ac:graphicFrameMkLst>
            <pc:docMk/>
            <pc:sldMk cId="1107150543" sldId="2103813045"/>
            <ac:graphicFrameMk id="16" creationId="{FA518346-94E0-73B3-742C-2F711F538E63}"/>
          </ac:graphicFrameMkLst>
        </pc:graphicFrameChg>
        <pc:graphicFrameChg chg="add mod modGraphic">
          <ac:chgData name="Wei Bai" userId="be857441-a184-4146-8eaa-0e6fb39255fd" providerId="ADAL" clId="{0B8B4E21-50A0-4F9B-A732-BE08CC88C7F9}" dt="2023-06-24T07:02:55.364" v="801"/>
          <ac:graphicFrameMkLst>
            <pc:docMk/>
            <pc:sldMk cId="1107150543" sldId="2103813045"/>
            <ac:graphicFrameMk id="19" creationId="{98B44C1E-1553-E141-C2C5-A21098BF3A6D}"/>
          </ac:graphicFrameMkLst>
        </pc:graphicFrameChg>
      </pc:sldChg>
      <pc:sldChg chg="new del">
        <pc:chgData name="Wei Bai" userId="be857441-a184-4146-8eaa-0e6fb39255fd" providerId="ADAL" clId="{0B8B4E21-50A0-4F9B-A732-BE08CC88C7F9}" dt="2023-06-24T07:26:52.107" v="807" actId="47"/>
        <pc:sldMkLst>
          <pc:docMk/>
          <pc:sldMk cId="1226358431" sldId="2103813047"/>
        </pc:sldMkLst>
      </pc:sldChg>
      <pc:sldChg chg="modSp new add del mod">
        <pc:chgData name="Wei Bai" userId="be857441-a184-4146-8eaa-0e6fb39255fd" providerId="ADAL" clId="{0B8B4E21-50A0-4F9B-A732-BE08CC88C7F9}" dt="2023-06-24T07:50:00.652" v="1360" actId="47"/>
        <pc:sldMkLst>
          <pc:docMk/>
          <pc:sldMk cId="3609733195" sldId="2103813047"/>
        </pc:sldMkLst>
        <pc:spChg chg="mod">
          <ac:chgData name="Wei Bai" userId="be857441-a184-4146-8eaa-0e6fb39255fd" providerId="ADAL" clId="{0B8B4E21-50A0-4F9B-A732-BE08CC88C7F9}" dt="2023-06-24T07:45:27.404" v="1299" actId="20577"/>
          <ac:spMkLst>
            <pc:docMk/>
            <pc:sldMk cId="3609733195" sldId="2103813047"/>
            <ac:spMk id="2" creationId="{AB852D86-A0A8-DD39-7C7C-C435F599FC4F}"/>
          </ac:spMkLst>
        </pc:spChg>
        <pc:spChg chg="mod">
          <ac:chgData name="Wei Bai" userId="be857441-a184-4146-8eaa-0e6fb39255fd" providerId="ADAL" clId="{0B8B4E21-50A0-4F9B-A732-BE08CC88C7F9}" dt="2023-06-24T07:46:09.369" v="1338" actId="20577"/>
          <ac:spMkLst>
            <pc:docMk/>
            <pc:sldMk cId="3609733195" sldId="2103813047"/>
            <ac:spMk id="3" creationId="{221013AE-5244-2595-352E-CCC4E18089F1}"/>
          </ac:spMkLst>
        </pc:spChg>
      </pc:sldChg>
      <pc:sldChg chg="new del">
        <pc:chgData name="Wei Bai" userId="be857441-a184-4146-8eaa-0e6fb39255fd" providerId="ADAL" clId="{0B8B4E21-50A0-4F9B-A732-BE08CC88C7F9}" dt="2023-06-25T06:02:38.327" v="1419" actId="47"/>
        <pc:sldMkLst>
          <pc:docMk/>
          <pc:sldMk cId="3982298294" sldId="2103813047"/>
        </pc:sldMkLst>
      </pc:sldChg>
      <pc:sldChg chg="new del">
        <pc:chgData name="Wei Bai" userId="be857441-a184-4146-8eaa-0e6fb39255fd" providerId="ADAL" clId="{0B8B4E21-50A0-4F9B-A732-BE08CC88C7F9}" dt="2023-06-25T06:02:37.527" v="1418" actId="47"/>
        <pc:sldMkLst>
          <pc:docMk/>
          <pc:sldMk cId="194872988" sldId="2103813048"/>
        </pc:sldMkLst>
      </pc:sldChg>
      <pc:sldChg chg="addSp delSp modSp add mod">
        <pc:chgData name="Wei Bai" userId="be857441-a184-4146-8eaa-0e6fb39255fd" providerId="ADAL" clId="{0B8B4E21-50A0-4F9B-A732-BE08CC88C7F9}" dt="2023-06-25T06:41:09.753" v="1636" actId="27636"/>
        <pc:sldMkLst>
          <pc:docMk/>
          <pc:sldMk cId="1105126221" sldId="2103813048"/>
        </pc:sldMkLst>
        <pc:spChg chg="del">
          <ac:chgData name="Wei Bai" userId="be857441-a184-4146-8eaa-0e6fb39255fd" providerId="ADAL" clId="{0B8B4E21-50A0-4F9B-A732-BE08CC88C7F9}" dt="2023-06-25T06:25:34.018" v="1506" actId="478"/>
          <ac:spMkLst>
            <pc:docMk/>
            <pc:sldMk cId="1105126221" sldId="2103813048"/>
            <ac:spMk id="3" creationId="{B38C961A-6D73-D837-1335-7F089A45BC79}"/>
          </ac:spMkLst>
        </pc:spChg>
        <pc:spChg chg="del">
          <ac:chgData name="Wei Bai" userId="be857441-a184-4146-8eaa-0e6fb39255fd" providerId="ADAL" clId="{0B8B4E21-50A0-4F9B-A732-BE08CC88C7F9}" dt="2023-06-25T06:08:02.220" v="1424" actId="478"/>
          <ac:spMkLst>
            <pc:docMk/>
            <pc:sldMk cId="1105126221" sldId="2103813048"/>
            <ac:spMk id="5" creationId="{D8D7954C-76AF-930C-4276-722E7DD05CEB}"/>
          </ac:spMkLst>
        </pc:spChg>
        <pc:spChg chg="del">
          <ac:chgData name="Wei Bai" userId="be857441-a184-4146-8eaa-0e6fb39255fd" providerId="ADAL" clId="{0B8B4E21-50A0-4F9B-A732-BE08CC88C7F9}" dt="2023-06-25T06:08:02.220" v="1424" actId="478"/>
          <ac:spMkLst>
            <pc:docMk/>
            <pc:sldMk cId="1105126221" sldId="2103813048"/>
            <ac:spMk id="6" creationId="{0999018F-9A08-930A-3290-2691C67EFB7F}"/>
          </ac:spMkLst>
        </pc:spChg>
        <pc:spChg chg="del">
          <ac:chgData name="Wei Bai" userId="be857441-a184-4146-8eaa-0e6fb39255fd" providerId="ADAL" clId="{0B8B4E21-50A0-4F9B-A732-BE08CC88C7F9}" dt="2023-06-25T06:08:02.220" v="1424" actId="478"/>
          <ac:spMkLst>
            <pc:docMk/>
            <pc:sldMk cId="1105126221" sldId="2103813048"/>
            <ac:spMk id="7" creationId="{949BAB70-0585-2BAB-9DF7-0DDEDDFF694E}"/>
          </ac:spMkLst>
        </pc:spChg>
        <pc:spChg chg="del">
          <ac:chgData name="Wei Bai" userId="be857441-a184-4146-8eaa-0e6fb39255fd" providerId="ADAL" clId="{0B8B4E21-50A0-4F9B-A732-BE08CC88C7F9}" dt="2023-06-25T06:08:02.220" v="1424" actId="478"/>
          <ac:spMkLst>
            <pc:docMk/>
            <pc:sldMk cId="1105126221" sldId="2103813048"/>
            <ac:spMk id="8" creationId="{C2941F26-3694-B459-B97E-618DC5844401}"/>
          </ac:spMkLst>
        </pc:spChg>
        <pc:spChg chg="del">
          <ac:chgData name="Wei Bai" userId="be857441-a184-4146-8eaa-0e6fb39255fd" providerId="ADAL" clId="{0B8B4E21-50A0-4F9B-A732-BE08CC88C7F9}" dt="2023-06-25T06:08:02.220" v="1424" actId="478"/>
          <ac:spMkLst>
            <pc:docMk/>
            <pc:sldMk cId="1105126221" sldId="2103813048"/>
            <ac:spMk id="9" creationId="{5EA2872C-C1B6-C70B-FAD6-92A615365F20}"/>
          </ac:spMkLst>
        </pc:spChg>
        <pc:spChg chg="del mod">
          <ac:chgData name="Wei Bai" userId="be857441-a184-4146-8eaa-0e6fb39255fd" providerId="ADAL" clId="{0B8B4E21-50A0-4F9B-A732-BE08CC88C7F9}" dt="2023-06-25T06:08:03.633" v="1426" actId="478"/>
          <ac:spMkLst>
            <pc:docMk/>
            <pc:sldMk cId="1105126221" sldId="2103813048"/>
            <ac:spMk id="14" creationId="{ED7288F8-7B5B-1569-AFE1-FD071580FD17}"/>
          </ac:spMkLst>
        </pc:spChg>
        <pc:spChg chg="del">
          <ac:chgData name="Wei Bai" userId="be857441-a184-4146-8eaa-0e6fb39255fd" providerId="ADAL" clId="{0B8B4E21-50A0-4F9B-A732-BE08CC88C7F9}" dt="2023-06-25T06:07:58.478" v="1422" actId="478"/>
          <ac:spMkLst>
            <pc:docMk/>
            <pc:sldMk cId="1105126221" sldId="2103813048"/>
            <ac:spMk id="15" creationId="{070C4A6D-5CE5-C26B-0348-8E7844C03AE6}"/>
          </ac:spMkLst>
        </pc:spChg>
        <pc:spChg chg="del">
          <ac:chgData name="Wei Bai" userId="be857441-a184-4146-8eaa-0e6fb39255fd" providerId="ADAL" clId="{0B8B4E21-50A0-4F9B-A732-BE08CC88C7F9}" dt="2023-06-25T06:08:02.220" v="1424" actId="478"/>
          <ac:spMkLst>
            <pc:docMk/>
            <pc:sldMk cId="1105126221" sldId="2103813048"/>
            <ac:spMk id="16" creationId="{303E0B6F-8235-7D83-0682-EE3583988D8C}"/>
          </ac:spMkLst>
        </pc:spChg>
        <pc:spChg chg="del mod">
          <ac:chgData name="Wei Bai" userId="be857441-a184-4146-8eaa-0e6fb39255fd" providerId="ADAL" clId="{0B8B4E21-50A0-4F9B-A732-BE08CC88C7F9}" dt="2023-06-25T06:08:02.220" v="1424" actId="478"/>
          <ac:spMkLst>
            <pc:docMk/>
            <pc:sldMk cId="1105126221" sldId="2103813048"/>
            <ac:spMk id="17" creationId="{58206DB3-5896-BE28-2CDE-2633B27CD3AD}"/>
          </ac:spMkLst>
        </pc:spChg>
        <pc:spChg chg="del">
          <ac:chgData name="Wei Bai" userId="be857441-a184-4146-8eaa-0e6fb39255fd" providerId="ADAL" clId="{0B8B4E21-50A0-4F9B-A732-BE08CC88C7F9}" dt="2023-06-25T06:08:02.220" v="1424" actId="478"/>
          <ac:spMkLst>
            <pc:docMk/>
            <pc:sldMk cId="1105126221" sldId="2103813048"/>
            <ac:spMk id="18" creationId="{FFFE914F-751F-19DA-A638-DFCABD854C2B}"/>
          </ac:spMkLst>
        </pc:spChg>
        <pc:spChg chg="add del mod">
          <ac:chgData name="Wei Bai" userId="be857441-a184-4146-8eaa-0e6fb39255fd" providerId="ADAL" clId="{0B8B4E21-50A0-4F9B-A732-BE08CC88C7F9}" dt="2023-06-25T06:33:44.374" v="1509" actId="478"/>
          <ac:spMkLst>
            <pc:docMk/>
            <pc:sldMk cId="1105126221" sldId="2103813048"/>
            <ac:spMk id="19" creationId="{E0BA90B3-719B-2B86-8F0A-BCA5A6FADB94}"/>
          </ac:spMkLst>
        </pc:spChg>
        <pc:spChg chg="add del mod">
          <ac:chgData name="Wei Bai" userId="be857441-a184-4146-8eaa-0e6fb39255fd" providerId="ADAL" clId="{0B8B4E21-50A0-4F9B-A732-BE08CC88C7F9}" dt="2023-06-25T06:33:43.037" v="1508" actId="478"/>
          <ac:spMkLst>
            <pc:docMk/>
            <pc:sldMk cId="1105126221" sldId="2103813048"/>
            <ac:spMk id="20" creationId="{5C225138-DC2A-0804-4ECF-A9ED6B9E298C}"/>
          </ac:spMkLst>
        </pc:spChg>
        <pc:spChg chg="add del mod">
          <ac:chgData name="Wei Bai" userId="be857441-a184-4146-8eaa-0e6fb39255fd" providerId="ADAL" clId="{0B8B4E21-50A0-4F9B-A732-BE08CC88C7F9}" dt="2023-06-25T06:33:45.735" v="1510" actId="478"/>
          <ac:spMkLst>
            <pc:docMk/>
            <pc:sldMk cId="1105126221" sldId="2103813048"/>
            <ac:spMk id="21" creationId="{DCFB2F4F-E830-7518-53C5-C277EBD86284}"/>
          </ac:spMkLst>
        </pc:spChg>
        <pc:spChg chg="add del mod">
          <ac:chgData name="Wei Bai" userId="be857441-a184-4146-8eaa-0e6fb39255fd" providerId="ADAL" clId="{0B8B4E21-50A0-4F9B-A732-BE08CC88C7F9}" dt="2023-06-25T06:33:46.833" v="1511" actId="478"/>
          <ac:spMkLst>
            <pc:docMk/>
            <pc:sldMk cId="1105126221" sldId="2103813048"/>
            <ac:spMk id="22" creationId="{B61717E7-A810-04B4-96F8-B74B7C8E1CA5}"/>
          </ac:spMkLst>
        </pc:spChg>
        <pc:spChg chg="add del mod">
          <ac:chgData name="Wei Bai" userId="be857441-a184-4146-8eaa-0e6fb39255fd" providerId="ADAL" clId="{0B8B4E21-50A0-4F9B-A732-BE08CC88C7F9}" dt="2023-06-25T06:25:36.641" v="1507" actId="478"/>
          <ac:spMkLst>
            <pc:docMk/>
            <pc:sldMk cId="1105126221" sldId="2103813048"/>
            <ac:spMk id="24" creationId="{2D27568B-79A3-D519-115C-2EC172AA9F17}"/>
          </ac:spMkLst>
        </pc:spChg>
        <pc:spChg chg="add mod">
          <ac:chgData name="Wei Bai" userId="be857441-a184-4146-8eaa-0e6fb39255fd" providerId="ADAL" clId="{0B8B4E21-50A0-4F9B-A732-BE08CC88C7F9}" dt="2023-06-25T06:41:09.753" v="1636" actId="27636"/>
          <ac:spMkLst>
            <pc:docMk/>
            <pc:sldMk cId="1105126221" sldId="2103813048"/>
            <ac:spMk id="25" creationId="{E068536D-190A-EC96-3266-D1434F0D5814}"/>
          </ac:spMkLst>
        </pc:spChg>
        <pc:cxnChg chg="del mod">
          <ac:chgData name="Wei Bai" userId="be857441-a184-4146-8eaa-0e6fb39255fd" providerId="ADAL" clId="{0B8B4E21-50A0-4F9B-A732-BE08CC88C7F9}" dt="2023-06-25T06:08:02.220" v="1424" actId="478"/>
          <ac:cxnSpMkLst>
            <pc:docMk/>
            <pc:sldMk cId="1105126221" sldId="2103813048"/>
            <ac:cxnSpMk id="10" creationId="{D93E0E80-D217-3784-D155-A936EEFA69D2}"/>
          </ac:cxnSpMkLst>
        </pc:cxnChg>
        <pc:cxnChg chg="del mod">
          <ac:chgData name="Wei Bai" userId="be857441-a184-4146-8eaa-0e6fb39255fd" providerId="ADAL" clId="{0B8B4E21-50A0-4F9B-A732-BE08CC88C7F9}" dt="2023-06-25T06:08:02.220" v="1424" actId="478"/>
          <ac:cxnSpMkLst>
            <pc:docMk/>
            <pc:sldMk cId="1105126221" sldId="2103813048"/>
            <ac:cxnSpMk id="11" creationId="{0A5F4163-CFCD-CF1E-4FE3-131C2B0B3630}"/>
          </ac:cxnSpMkLst>
        </pc:cxnChg>
        <pc:cxnChg chg="del mod">
          <ac:chgData name="Wei Bai" userId="be857441-a184-4146-8eaa-0e6fb39255fd" providerId="ADAL" clId="{0B8B4E21-50A0-4F9B-A732-BE08CC88C7F9}" dt="2023-06-25T06:08:02.220" v="1424" actId="478"/>
          <ac:cxnSpMkLst>
            <pc:docMk/>
            <pc:sldMk cId="1105126221" sldId="2103813048"/>
            <ac:cxnSpMk id="12" creationId="{624A9870-7150-294D-12C4-4BCB2FAAFA9B}"/>
          </ac:cxnSpMkLst>
        </pc:cxnChg>
        <pc:cxnChg chg="del mod">
          <ac:chgData name="Wei Bai" userId="be857441-a184-4146-8eaa-0e6fb39255fd" providerId="ADAL" clId="{0B8B4E21-50A0-4F9B-A732-BE08CC88C7F9}" dt="2023-06-25T06:08:04.895" v="1428" actId="478"/>
          <ac:cxnSpMkLst>
            <pc:docMk/>
            <pc:sldMk cId="1105126221" sldId="2103813048"/>
            <ac:cxnSpMk id="13" creationId="{6D7E0BA6-3F55-C745-CC88-D59B8614AB01}"/>
          </ac:cxnSpMkLst>
        </pc:cxnChg>
      </pc:sldChg>
      <pc:sldChg chg="modSp new del mod">
        <pc:chgData name="Wei Bai" userId="be857441-a184-4146-8eaa-0e6fb39255fd" providerId="ADAL" clId="{0B8B4E21-50A0-4F9B-A732-BE08CC88C7F9}" dt="2023-06-25T06:45:01.841" v="1659" actId="47"/>
        <pc:sldMkLst>
          <pc:docMk/>
          <pc:sldMk cId="2196340033" sldId="2103813049"/>
        </pc:sldMkLst>
        <pc:spChg chg="mod">
          <ac:chgData name="Wei Bai" userId="be857441-a184-4146-8eaa-0e6fb39255fd" providerId="ADAL" clId="{0B8B4E21-50A0-4F9B-A732-BE08CC88C7F9}" dt="2023-06-25T06:43:19.616" v="1658" actId="20577"/>
          <ac:spMkLst>
            <pc:docMk/>
            <pc:sldMk cId="2196340033" sldId="2103813049"/>
            <ac:spMk id="2" creationId="{245AD894-97E1-59F7-DAC7-489F79B6F60F}"/>
          </ac:spMkLst>
        </pc:spChg>
      </pc:sldChg>
      <pc:sldChg chg="modSp mod">
        <pc:chgData name="Wei Bai" userId="be857441-a184-4146-8eaa-0e6fb39255fd" providerId="ADAL" clId="{0B8B4E21-50A0-4F9B-A732-BE08CC88C7F9}" dt="2023-06-27T05:23:13.207" v="3736" actId="20577"/>
        <pc:sldMkLst>
          <pc:docMk/>
          <pc:sldMk cId="2203914980" sldId="2103813049"/>
        </pc:sldMkLst>
        <pc:spChg chg="mod">
          <ac:chgData name="Wei Bai" userId="be857441-a184-4146-8eaa-0e6fb39255fd" providerId="ADAL" clId="{0B8B4E21-50A0-4F9B-A732-BE08CC88C7F9}" dt="2023-06-27T05:23:13.207" v="3736" actId="20577"/>
          <ac:spMkLst>
            <pc:docMk/>
            <pc:sldMk cId="2203914980" sldId="2103813049"/>
            <ac:spMk id="2" creationId="{EBAB13AC-028C-2D7C-B981-B1B8F3EC49F4}"/>
          </ac:spMkLst>
        </pc:spChg>
      </pc:sldChg>
      <pc:sldChg chg="new del">
        <pc:chgData name="Wei Bai" userId="be857441-a184-4146-8eaa-0e6fb39255fd" providerId="ADAL" clId="{0B8B4E21-50A0-4F9B-A732-BE08CC88C7F9}" dt="2023-06-25T06:02:39.224" v="1420" actId="47"/>
        <pc:sldMkLst>
          <pc:docMk/>
          <pc:sldMk cId="3328627299" sldId="2103813049"/>
        </pc:sldMkLst>
      </pc:sldChg>
      <pc:sldChg chg="modSp mod">
        <pc:chgData name="Wei Bai" userId="be857441-a184-4146-8eaa-0e6fb39255fd" providerId="ADAL" clId="{0B8B4E21-50A0-4F9B-A732-BE08CC88C7F9}" dt="2023-06-27T05:23:17.320" v="3737"/>
        <pc:sldMkLst>
          <pc:docMk/>
          <pc:sldMk cId="1179919626" sldId="2103813051"/>
        </pc:sldMkLst>
        <pc:spChg chg="mod">
          <ac:chgData name="Wei Bai" userId="be857441-a184-4146-8eaa-0e6fb39255fd" providerId="ADAL" clId="{0B8B4E21-50A0-4F9B-A732-BE08CC88C7F9}" dt="2023-06-27T05:23:17.320" v="3737"/>
          <ac:spMkLst>
            <pc:docMk/>
            <pc:sldMk cId="1179919626" sldId="2103813051"/>
            <ac:spMk id="2" creationId="{EBAB13AC-028C-2D7C-B981-B1B8F3EC49F4}"/>
          </ac:spMkLst>
        </pc:spChg>
        <pc:spChg chg="mod">
          <ac:chgData name="Wei Bai" userId="be857441-a184-4146-8eaa-0e6fb39255fd" providerId="ADAL" clId="{0B8B4E21-50A0-4F9B-A732-BE08CC88C7F9}" dt="2023-06-25T06:47:01.732" v="1677" actId="14100"/>
          <ac:spMkLst>
            <pc:docMk/>
            <pc:sldMk cId="1179919626" sldId="2103813051"/>
            <ac:spMk id="3" creationId="{7707AF6F-C310-C014-C084-F61F9EE92643}"/>
          </ac:spMkLst>
        </pc:spChg>
        <pc:graphicFrameChg chg="mod">
          <ac:chgData name="Wei Bai" userId="be857441-a184-4146-8eaa-0e6fb39255fd" providerId="ADAL" clId="{0B8B4E21-50A0-4F9B-A732-BE08CC88C7F9}" dt="2023-06-25T06:46:54.301" v="1674"/>
          <ac:graphicFrameMkLst>
            <pc:docMk/>
            <pc:sldMk cId="1179919626" sldId="2103813051"/>
            <ac:graphicFrameMk id="7" creationId="{65A674A5-2DF8-5173-B246-AEF9BEA19E7F}"/>
          </ac:graphicFrameMkLst>
        </pc:graphicFrameChg>
      </pc:sldChg>
      <pc:sldChg chg="modSp mod">
        <pc:chgData name="Wei Bai" userId="be857441-a184-4146-8eaa-0e6fb39255fd" providerId="ADAL" clId="{0B8B4E21-50A0-4F9B-A732-BE08CC88C7F9}" dt="2023-06-27T05:23:24.786" v="3739"/>
        <pc:sldMkLst>
          <pc:docMk/>
          <pc:sldMk cId="65092632" sldId="2103813052"/>
        </pc:sldMkLst>
        <pc:spChg chg="mod">
          <ac:chgData name="Wei Bai" userId="be857441-a184-4146-8eaa-0e6fb39255fd" providerId="ADAL" clId="{0B8B4E21-50A0-4F9B-A732-BE08CC88C7F9}" dt="2023-06-27T05:23:24.786" v="3739"/>
          <ac:spMkLst>
            <pc:docMk/>
            <pc:sldMk cId="65092632" sldId="2103813052"/>
            <ac:spMk id="2" creationId="{EBAB13AC-028C-2D7C-B981-B1B8F3EC49F4}"/>
          </ac:spMkLst>
        </pc:spChg>
      </pc:sldChg>
      <pc:sldChg chg="modSp mod">
        <pc:chgData name="Wei Bai" userId="be857441-a184-4146-8eaa-0e6fb39255fd" providerId="ADAL" clId="{0B8B4E21-50A0-4F9B-A732-BE08CC88C7F9}" dt="2023-06-27T05:23:27.623" v="3740"/>
        <pc:sldMkLst>
          <pc:docMk/>
          <pc:sldMk cId="3561777869" sldId="2103813053"/>
        </pc:sldMkLst>
        <pc:spChg chg="mod">
          <ac:chgData name="Wei Bai" userId="be857441-a184-4146-8eaa-0e6fb39255fd" providerId="ADAL" clId="{0B8B4E21-50A0-4F9B-A732-BE08CC88C7F9}" dt="2023-06-27T05:23:27.623" v="3740"/>
          <ac:spMkLst>
            <pc:docMk/>
            <pc:sldMk cId="3561777869" sldId="2103813053"/>
            <ac:spMk id="2" creationId="{EBAB13AC-028C-2D7C-B981-B1B8F3EC49F4}"/>
          </ac:spMkLst>
        </pc:spChg>
      </pc:sldChg>
      <pc:sldChg chg="modSp add mod">
        <pc:chgData name="Wei Bai" userId="be857441-a184-4146-8eaa-0e6fb39255fd" providerId="ADAL" clId="{0B8B4E21-50A0-4F9B-A732-BE08CC88C7F9}" dt="2023-06-27T05:23:21.092" v="3738"/>
        <pc:sldMkLst>
          <pc:docMk/>
          <pc:sldMk cId="3815486351" sldId="2103813054"/>
        </pc:sldMkLst>
        <pc:spChg chg="mod">
          <ac:chgData name="Wei Bai" userId="be857441-a184-4146-8eaa-0e6fb39255fd" providerId="ADAL" clId="{0B8B4E21-50A0-4F9B-A732-BE08CC88C7F9}" dt="2023-06-27T05:23:21.092" v="3738"/>
          <ac:spMkLst>
            <pc:docMk/>
            <pc:sldMk cId="3815486351" sldId="2103813054"/>
            <ac:spMk id="2" creationId="{EBAB13AC-028C-2D7C-B981-B1B8F3EC49F4}"/>
          </ac:spMkLst>
        </pc:spChg>
      </pc:sldChg>
      <pc:sldChg chg="modSp add mod">
        <pc:chgData name="Wei Bai" userId="be857441-a184-4146-8eaa-0e6fb39255fd" providerId="ADAL" clId="{0B8B4E21-50A0-4F9B-A732-BE08CC88C7F9}" dt="2023-06-27T05:35:00.073" v="3772" actId="20577"/>
        <pc:sldMkLst>
          <pc:docMk/>
          <pc:sldMk cId="2834979997" sldId="2103813055"/>
        </pc:sldMkLst>
        <pc:spChg chg="mod">
          <ac:chgData name="Wei Bai" userId="be857441-a184-4146-8eaa-0e6fb39255fd" providerId="ADAL" clId="{0B8B4E21-50A0-4F9B-A732-BE08CC88C7F9}" dt="2023-06-27T05:35:00.073" v="3772" actId="20577"/>
          <ac:spMkLst>
            <pc:docMk/>
            <pc:sldMk cId="2834979997" sldId="2103813055"/>
            <ac:spMk id="5" creationId="{8E70408B-CF2A-D44B-B737-E500814C3AED}"/>
          </ac:spMkLst>
        </pc:spChg>
      </pc:sldChg>
      <pc:sldChg chg="modSp mod">
        <pc:chgData name="Wei Bai" userId="be857441-a184-4146-8eaa-0e6fb39255fd" providerId="ADAL" clId="{0B8B4E21-50A0-4F9B-A732-BE08CC88C7F9}" dt="2023-06-27T05:23:31.198" v="3741"/>
        <pc:sldMkLst>
          <pc:docMk/>
          <pc:sldMk cId="910484338" sldId="2103813056"/>
        </pc:sldMkLst>
        <pc:spChg chg="mod">
          <ac:chgData name="Wei Bai" userId="be857441-a184-4146-8eaa-0e6fb39255fd" providerId="ADAL" clId="{0B8B4E21-50A0-4F9B-A732-BE08CC88C7F9}" dt="2023-06-27T05:23:31.198" v="3741"/>
          <ac:spMkLst>
            <pc:docMk/>
            <pc:sldMk cId="910484338" sldId="2103813056"/>
            <ac:spMk id="2" creationId="{EBAB13AC-028C-2D7C-B981-B1B8F3EC49F4}"/>
          </ac:spMkLst>
        </pc:spChg>
      </pc:sldChg>
      <pc:sldChg chg="addSp delSp modSp del mod">
        <pc:chgData name="Wei Bai" userId="be857441-a184-4146-8eaa-0e6fb39255fd" providerId="ADAL" clId="{0B8B4E21-50A0-4F9B-A732-BE08CC88C7F9}" dt="2023-06-25T08:30:34.679" v="2241" actId="47"/>
        <pc:sldMkLst>
          <pc:docMk/>
          <pc:sldMk cId="771191658" sldId="2103813057"/>
        </pc:sldMkLst>
        <pc:spChg chg="mod">
          <ac:chgData name="Wei Bai" userId="be857441-a184-4146-8eaa-0e6fb39255fd" providerId="ADAL" clId="{0B8B4E21-50A0-4F9B-A732-BE08CC88C7F9}" dt="2023-06-25T07:41:41.913" v="1889" actId="20577"/>
          <ac:spMkLst>
            <pc:docMk/>
            <pc:sldMk cId="771191658" sldId="2103813057"/>
            <ac:spMk id="2" creationId="{506300D7-742E-08AD-C394-EB5EB791E3DA}"/>
          </ac:spMkLst>
        </pc:spChg>
        <pc:spChg chg="del mod">
          <ac:chgData name="Wei Bai" userId="be857441-a184-4146-8eaa-0e6fb39255fd" providerId="ADAL" clId="{0B8B4E21-50A0-4F9B-A732-BE08CC88C7F9}" dt="2023-06-25T08:26:42.819" v="2026" actId="26606"/>
          <ac:spMkLst>
            <pc:docMk/>
            <pc:sldMk cId="771191658" sldId="2103813057"/>
            <ac:spMk id="3" creationId="{A74067D6-DFBF-8593-B249-4C82A4EE5375}"/>
          </ac:spMkLst>
        </pc:spChg>
        <pc:graphicFrameChg chg="add mod">
          <ac:chgData name="Wei Bai" userId="be857441-a184-4146-8eaa-0e6fb39255fd" providerId="ADAL" clId="{0B8B4E21-50A0-4F9B-A732-BE08CC88C7F9}" dt="2023-06-25T08:29:36.935" v="2236" actId="20577"/>
          <ac:graphicFrameMkLst>
            <pc:docMk/>
            <pc:sldMk cId="771191658" sldId="2103813057"/>
            <ac:graphicFrameMk id="6" creationId="{4E4AA1F2-9D06-355F-1B7A-3A3DF14456D4}"/>
          </ac:graphicFrameMkLst>
        </pc:graphicFrameChg>
      </pc:sldChg>
      <pc:sldChg chg="addSp delSp modSp new del mod">
        <pc:chgData name="Wei Bai" userId="be857441-a184-4146-8eaa-0e6fb39255fd" providerId="ADAL" clId="{0B8B4E21-50A0-4F9B-A732-BE08CC88C7F9}" dt="2023-06-25T09:00:49.868" v="2654" actId="47"/>
        <pc:sldMkLst>
          <pc:docMk/>
          <pc:sldMk cId="3486212059" sldId="2103813058"/>
        </pc:sldMkLst>
        <pc:spChg chg="mod">
          <ac:chgData name="Wei Bai" userId="be857441-a184-4146-8eaa-0e6fb39255fd" providerId="ADAL" clId="{0B8B4E21-50A0-4F9B-A732-BE08CC88C7F9}" dt="2023-06-25T08:30:20.336" v="2238"/>
          <ac:spMkLst>
            <pc:docMk/>
            <pc:sldMk cId="3486212059" sldId="2103813058"/>
            <ac:spMk id="2" creationId="{B2F05EB1-CE50-7AC7-DFD6-D65F7B349DC9}"/>
          </ac:spMkLst>
        </pc:spChg>
        <pc:spChg chg="del mod">
          <ac:chgData name="Wei Bai" userId="be857441-a184-4146-8eaa-0e6fb39255fd" providerId="ADAL" clId="{0B8B4E21-50A0-4F9B-A732-BE08CC88C7F9}" dt="2023-06-25T08:30:59.141" v="2242" actId="26606"/>
          <ac:spMkLst>
            <pc:docMk/>
            <pc:sldMk cId="3486212059" sldId="2103813058"/>
            <ac:spMk id="3" creationId="{CFB76FC9-3A88-70E5-3EE3-93C321272E33}"/>
          </ac:spMkLst>
        </pc:spChg>
        <pc:graphicFrameChg chg="add mod">
          <ac:chgData name="Wei Bai" userId="be857441-a184-4146-8eaa-0e6fb39255fd" providerId="ADAL" clId="{0B8B4E21-50A0-4F9B-A732-BE08CC88C7F9}" dt="2023-06-25T08:34:46.761" v="2286" actId="113"/>
          <ac:graphicFrameMkLst>
            <pc:docMk/>
            <pc:sldMk cId="3486212059" sldId="2103813058"/>
            <ac:graphicFrameMk id="6" creationId="{83F1B285-BC63-74CF-4E5B-CCEE9FA2F2A1}"/>
          </ac:graphicFrameMkLst>
        </pc:graphicFrameChg>
      </pc:sldChg>
      <pc:sldChg chg="addSp delSp modSp new mod">
        <pc:chgData name="Wei Bai" userId="be857441-a184-4146-8eaa-0e6fb39255fd" providerId="ADAL" clId="{0B8B4E21-50A0-4F9B-A732-BE08CC88C7F9}" dt="2023-06-27T05:23:40.805" v="3747" actId="20577"/>
        <pc:sldMkLst>
          <pc:docMk/>
          <pc:sldMk cId="1399018022" sldId="2103813059"/>
        </pc:sldMkLst>
        <pc:spChg chg="del mod">
          <ac:chgData name="Wei Bai" userId="be857441-a184-4146-8eaa-0e6fb39255fd" providerId="ADAL" clId="{0B8B4E21-50A0-4F9B-A732-BE08CC88C7F9}" dt="2023-06-25T09:00:21.859" v="2652" actId="478"/>
          <ac:spMkLst>
            <pc:docMk/>
            <pc:sldMk cId="1399018022" sldId="2103813059"/>
            <ac:spMk id="2" creationId="{BFB3E157-5F9D-9389-736C-100B0AF1BA2D}"/>
          </ac:spMkLst>
        </pc:spChg>
        <pc:spChg chg="del">
          <ac:chgData name="Wei Bai" userId="be857441-a184-4146-8eaa-0e6fb39255fd" providerId="ADAL" clId="{0B8B4E21-50A0-4F9B-A732-BE08CC88C7F9}" dt="2023-06-25T08:39:03.420" v="2350" actId="478"/>
          <ac:spMkLst>
            <pc:docMk/>
            <pc:sldMk cId="1399018022" sldId="2103813059"/>
            <ac:spMk id="3" creationId="{D21B1E76-043A-A521-65FC-37368A13CA4B}"/>
          </ac:spMkLst>
        </pc:spChg>
        <pc:spChg chg="add del mod">
          <ac:chgData name="Wei Bai" userId="be857441-a184-4146-8eaa-0e6fb39255fd" providerId="ADAL" clId="{0B8B4E21-50A0-4F9B-A732-BE08CC88C7F9}" dt="2023-06-25T08:48:09.229" v="2420" actId="478"/>
          <ac:spMkLst>
            <pc:docMk/>
            <pc:sldMk cId="1399018022" sldId="2103813059"/>
            <ac:spMk id="6" creationId="{41D3E02A-1F5F-BCA5-D22F-91C12CC0712D}"/>
          </ac:spMkLst>
        </pc:spChg>
        <pc:spChg chg="add del mod">
          <ac:chgData name="Wei Bai" userId="be857441-a184-4146-8eaa-0e6fb39255fd" providerId="ADAL" clId="{0B8B4E21-50A0-4F9B-A732-BE08CC88C7F9}" dt="2023-06-25T08:48:08.542" v="2419" actId="478"/>
          <ac:spMkLst>
            <pc:docMk/>
            <pc:sldMk cId="1399018022" sldId="2103813059"/>
            <ac:spMk id="7" creationId="{15E5D318-D262-2469-F50F-ACD889E6F4C0}"/>
          </ac:spMkLst>
        </pc:spChg>
        <pc:spChg chg="add del mod">
          <ac:chgData name="Wei Bai" userId="be857441-a184-4146-8eaa-0e6fb39255fd" providerId="ADAL" clId="{0B8B4E21-50A0-4F9B-A732-BE08CC88C7F9}" dt="2023-06-25T08:48:05.497" v="2416" actId="478"/>
          <ac:spMkLst>
            <pc:docMk/>
            <pc:sldMk cId="1399018022" sldId="2103813059"/>
            <ac:spMk id="8" creationId="{CC1FE636-BB5A-1F3F-F3A2-9AB26B864E39}"/>
          </ac:spMkLst>
        </pc:spChg>
        <pc:spChg chg="add del mod">
          <ac:chgData name="Wei Bai" userId="be857441-a184-4146-8eaa-0e6fb39255fd" providerId="ADAL" clId="{0B8B4E21-50A0-4F9B-A732-BE08CC88C7F9}" dt="2023-06-25T08:48:07.792" v="2418" actId="478"/>
          <ac:spMkLst>
            <pc:docMk/>
            <pc:sldMk cId="1399018022" sldId="2103813059"/>
            <ac:spMk id="9" creationId="{E91B93D3-683C-F59B-2C21-221C77BE868D}"/>
          </ac:spMkLst>
        </pc:spChg>
        <pc:spChg chg="add del mod">
          <ac:chgData name="Wei Bai" userId="be857441-a184-4146-8eaa-0e6fb39255fd" providerId="ADAL" clId="{0B8B4E21-50A0-4F9B-A732-BE08CC88C7F9}" dt="2023-06-25T08:48:09.914" v="2421" actId="478"/>
          <ac:spMkLst>
            <pc:docMk/>
            <pc:sldMk cId="1399018022" sldId="2103813059"/>
            <ac:spMk id="10" creationId="{2D02F2CC-D54E-A516-F092-500A30262B6C}"/>
          </ac:spMkLst>
        </pc:spChg>
        <pc:spChg chg="add del mod">
          <ac:chgData name="Wei Bai" userId="be857441-a184-4146-8eaa-0e6fb39255fd" providerId="ADAL" clId="{0B8B4E21-50A0-4F9B-A732-BE08CC88C7F9}" dt="2023-06-25T08:48:04.568" v="2415" actId="478"/>
          <ac:spMkLst>
            <pc:docMk/>
            <pc:sldMk cId="1399018022" sldId="2103813059"/>
            <ac:spMk id="11" creationId="{03788851-FCBE-06E8-5009-AE4DF4110EFD}"/>
          </ac:spMkLst>
        </pc:spChg>
        <pc:spChg chg="add mod">
          <ac:chgData name="Wei Bai" userId="be857441-a184-4146-8eaa-0e6fb39255fd" providerId="ADAL" clId="{0B8B4E21-50A0-4F9B-A732-BE08CC88C7F9}" dt="2023-06-25T08:39:11.639" v="2352" actId="1076"/>
          <ac:spMkLst>
            <pc:docMk/>
            <pc:sldMk cId="1399018022" sldId="2103813059"/>
            <ac:spMk id="12" creationId="{8955AF55-6005-838F-6BAE-8B92C22B714F}"/>
          </ac:spMkLst>
        </pc:spChg>
        <pc:spChg chg="add del mod">
          <ac:chgData name="Wei Bai" userId="be857441-a184-4146-8eaa-0e6fb39255fd" providerId="ADAL" clId="{0B8B4E21-50A0-4F9B-A732-BE08CC88C7F9}" dt="2023-06-25T08:48:32.254" v="2430" actId="478"/>
          <ac:spMkLst>
            <pc:docMk/>
            <pc:sldMk cId="1399018022" sldId="2103813059"/>
            <ac:spMk id="13" creationId="{F9F333E9-C6D6-C653-9DBC-92465481C8BE}"/>
          </ac:spMkLst>
        </pc:spChg>
        <pc:spChg chg="add mod">
          <ac:chgData name="Wei Bai" userId="be857441-a184-4146-8eaa-0e6fb39255fd" providerId="ADAL" clId="{0B8B4E21-50A0-4F9B-A732-BE08CC88C7F9}" dt="2023-06-25T08:48:48.666" v="2434" actId="1076"/>
          <ac:spMkLst>
            <pc:docMk/>
            <pc:sldMk cId="1399018022" sldId="2103813059"/>
            <ac:spMk id="20" creationId="{14C845E9-D98E-2F73-6E64-1367F70A71DE}"/>
          </ac:spMkLst>
        </pc:spChg>
        <pc:spChg chg="add mod">
          <ac:chgData name="Wei Bai" userId="be857441-a184-4146-8eaa-0e6fb39255fd" providerId="ADAL" clId="{0B8B4E21-50A0-4F9B-A732-BE08CC88C7F9}" dt="2023-06-25T08:48:23.165" v="2428"/>
          <ac:spMkLst>
            <pc:docMk/>
            <pc:sldMk cId="1399018022" sldId="2103813059"/>
            <ac:spMk id="21" creationId="{7644C06A-5786-39A2-A91B-616A192E82F6}"/>
          </ac:spMkLst>
        </pc:spChg>
        <pc:spChg chg="add mod">
          <ac:chgData name="Wei Bai" userId="be857441-a184-4146-8eaa-0e6fb39255fd" providerId="ADAL" clId="{0B8B4E21-50A0-4F9B-A732-BE08CC88C7F9}" dt="2023-06-25T08:48:23.165" v="2428"/>
          <ac:spMkLst>
            <pc:docMk/>
            <pc:sldMk cId="1399018022" sldId="2103813059"/>
            <ac:spMk id="22" creationId="{3C4FEFBD-D24F-5ADC-81F7-3F8988E59656}"/>
          </ac:spMkLst>
        </pc:spChg>
        <pc:spChg chg="add mod">
          <ac:chgData name="Wei Bai" userId="be857441-a184-4146-8eaa-0e6fb39255fd" providerId="ADAL" clId="{0B8B4E21-50A0-4F9B-A732-BE08CC88C7F9}" dt="2023-06-25T08:48:23.165" v="2428"/>
          <ac:spMkLst>
            <pc:docMk/>
            <pc:sldMk cId="1399018022" sldId="2103813059"/>
            <ac:spMk id="23" creationId="{B7430AAE-F9C1-D25A-28F8-7C8EDF94BAF8}"/>
          </ac:spMkLst>
        </pc:spChg>
        <pc:spChg chg="add mod">
          <ac:chgData name="Wei Bai" userId="be857441-a184-4146-8eaa-0e6fb39255fd" providerId="ADAL" clId="{0B8B4E21-50A0-4F9B-A732-BE08CC88C7F9}" dt="2023-06-25T08:48:23.165" v="2428"/>
          <ac:spMkLst>
            <pc:docMk/>
            <pc:sldMk cId="1399018022" sldId="2103813059"/>
            <ac:spMk id="24" creationId="{EEFA5CC5-DCD0-2235-8794-4B96843412A1}"/>
          </ac:spMkLst>
        </pc:spChg>
        <pc:spChg chg="add mod">
          <ac:chgData name="Wei Bai" userId="be857441-a184-4146-8eaa-0e6fb39255fd" providerId="ADAL" clId="{0B8B4E21-50A0-4F9B-A732-BE08CC88C7F9}" dt="2023-06-25T08:48:23.165" v="2428"/>
          <ac:spMkLst>
            <pc:docMk/>
            <pc:sldMk cId="1399018022" sldId="2103813059"/>
            <ac:spMk id="25" creationId="{77C46DC8-353B-1D1A-40BB-0FF24F91E376}"/>
          </ac:spMkLst>
        </pc:spChg>
        <pc:spChg chg="add del mod">
          <ac:chgData name="Wei Bai" userId="be857441-a184-4146-8eaa-0e6fb39255fd" providerId="ADAL" clId="{0B8B4E21-50A0-4F9B-A732-BE08CC88C7F9}" dt="2023-06-25T08:48:27.272" v="2429" actId="478"/>
          <ac:spMkLst>
            <pc:docMk/>
            <pc:sldMk cId="1399018022" sldId="2103813059"/>
            <ac:spMk id="26" creationId="{38097C96-5C1A-6FD7-EDD5-7477BA41BB06}"/>
          </ac:spMkLst>
        </pc:spChg>
        <pc:spChg chg="add mod">
          <ac:chgData name="Wei Bai" userId="be857441-a184-4146-8eaa-0e6fb39255fd" providerId="ADAL" clId="{0B8B4E21-50A0-4F9B-A732-BE08CC88C7F9}" dt="2023-06-25T08:48:23.165" v="2428"/>
          <ac:spMkLst>
            <pc:docMk/>
            <pc:sldMk cId="1399018022" sldId="2103813059"/>
            <ac:spMk id="28" creationId="{F3DDBECC-75D0-CE3D-829A-6E50D5DE9002}"/>
          </ac:spMkLst>
        </pc:spChg>
        <pc:spChg chg="add mod">
          <ac:chgData name="Wei Bai" userId="be857441-a184-4146-8eaa-0e6fb39255fd" providerId="ADAL" clId="{0B8B4E21-50A0-4F9B-A732-BE08CC88C7F9}" dt="2023-06-25T08:48:23.165" v="2428"/>
          <ac:spMkLst>
            <pc:docMk/>
            <pc:sldMk cId="1399018022" sldId="2103813059"/>
            <ac:spMk id="29" creationId="{A36ECCE4-ADBE-CC2D-4E7A-0B39AF009844}"/>
          </ac:spMkLst>
        </pc:spChg>
        <pc:spChg chg="add mod">
          <ac:chgData name="Wei Bai" userId="be857441-a184-4146-8eaa-0e6fb39255fd" providerId="ADAL" clId="{0B8B4E21-50A0-4F9B-A732-BE08CC88C7F9}" dt="2023-06-25T08:48:23.165" v="2428"/>
          <ac:spMkLst>
            <pc:docMk/>
            <pc:sldMk cId="1399018022" sldId="2103813059"/>
            <ac:spMk id="30" creationId="{A81E72A2-230A-AF28-266B-A991EC868F95}"/>
          </ac:spMkLst>
        </pc:spChg>
        <pc:spChg chg="add mod">
          <ac:chgData name="Wei Bai" userId="be857441-a184-4146-8eaa-0e6fb39255fd" providerId="ADAL" clId="{0B8B4E21-50A0-4F9B-A732-BE08CC88C7F9}" dt="2023-06-25T08:48:35.216" v="2431"/>
          <ac:spMkLst>
            <pc:docMk/>
            <pc:sldMk cId="1399018022" sldId="2103813059"/>
            <ac:spMk id="31" creationId="{C5D262A5-3EBC-150B-3F44-2E9691AE186A}"/>
          </ac:spMkLst>
        </pc:spChg>
        <pc:spChg chg="add mod">
          <ac:chgData name="Wei Bai" userId="be857441-a184-4146-8eaa-0e6fb39255fd" providerId="ADAL" clId="{0B8B4E21-50A0-4F9B-A732-BE08CC88C7F9}" dt="2023-06-27T05:23:40.805" v="3747" actId="20577"/>
          <ac:spMkLst>
            <pc:docMk/>
            <pc:sldMk cId="1399018022" sldId="2103813059"/>
            <ac:spMk id="32" creationId="{3B37CA09-C195-C625-66C9-7C6DB774AC7D}"/>
          </ac:spMkLst>
        </pc:spChg>
        <pc:spChg chg="add del mod">
          <ac:chgData name="Wei Bai" userId="be857441-a184-4146-8eaa-0e6fb39255fd" providerId="ADAL" clId="{0B8B4E21-50A0-4F9B-A732-BE08CC88C7F9}" dt="2023-06-25T09:00:24.295" v="2653" actId="478"/>
          <ac:spMkLst>
            <pc:docMk/>
            <pc:sldMk cId="1399018022" sldId="2103813059"/>
            <ac:spMk id="34" creationId="{065BBFFB-C6AF-0DF0-BE4C-1B06318C2844}"/>
          </ac:spMkLst>
        </pc:spChg>
        <pc:picChg chg="add del mod">
          <ac:chgData name="Wei Bai" userId="be857441-a184-4146-8eaa-0e6fb39255fd" providerId="ADAL" clId="{0B8B4E21-50A0-4F9B-A732-BE08CC88C7F9}" dt="2023-06-25T08:39:01.489" v="2349"/>
          <ac:picMkLst>
            <pc:docMk/>
            <pc:sldMk cId="1399018022" sldId="2103813059"/>
            <ac:picMk id="5" creationId="{2EC714E0-D57B-0A0B-3B83-D7C7B3F352D3}"/>
          </ac:picMkLst>
        </pc:picChg>
        <pc:picChg chg="add del mod">
          <ac:chgData name="Wei Bai" userId="be857441-a184-4146-8eaa-0e6fb39255fd" providerId="ADAL" clId="{0B8B4E21-50A0-4F9B-A732-BE08CC88C7F9}" dt="2023-06-25T08:48:53.325" v="2436" actId="1076"/>
          <ac:picMkLst>
            <pc:docMk/>
            <pc:sldMk cId="1399018022" sldId="2103813059"/>
            <ac:picMk id="14" creationId="{CB7A247A-9721-ABCF-40E4-F86A668FFF23}"/>
          </ac:picMkLst>
        </pc:picChg>
        <pc:picChg chg="add del mod">
          <ac:chgData name="Wei Bai" userId="be857441-a184-4146-8eaa-0e6fb39255fd" providerId="ADAL" clId="{0B8B4E21-50A0-4F9B-A732-BE08CC88C7F9}" dt="2023-06-25T08:48:38.483" v="2432" actId="478"/>
          <ac:picMkLst>
            <pc:docMk/>
            <pc:sldMk cId="1399018022" sldId="2103813059"/>
            <ac:picMk id="15" creationId="{F9A2E5EE-5C43-A765-6F67-813A5A5F92DC}"/>
          </ac:picMkLst>
        </pc:picChg>
        <pc:picChg chg="add mod">
          <ac:chgData name="Wei Bai" userId="be857441-a184-4146-8eaa-0e6fb39255fd" providerId="ADAL" clId="{0B8B4E21-50A0-4F9B-A732-BE08CC88C7F9}" dt="2023-06-25T08:48:23.165" v="2428"/>
          <ac:picMkLst>
            <pc:docMk/>
            <pc:sldMk cId="1399018022" sldId="2103813059"/>
            <ac:picMk id="27" creationId="{66E6CB29-B9F3-212D-46B0-D7BF4F74B316}"/>
          </ac:picMkLst>
        </pc:picChg>
        <pc:cxnChg chg="add mod">
          <ac:chgData name="Wei Bai" userId="be857441-a184-4146-8eaa-0e6fb39255fd" providerId="ADAL" clId="{0B8B4E21-50A0-4F9B-A732-BE08CC88C7F9}" dt="2023-06-25T08:48:56.438" v="2437" actId="1076"/>
          <ac:cxnSpMkLst>
            <pc:docMk/>
            <pc:sldMk cId="1399018022" sldId="2103813059"/>
            <ac:cxnSpMk id="16" creationId="{62DD82FA-25B1-214B-AAC5-FDD24AB2D6AA}"/>
          </ac:cxnSpMkLst>
        </pc:cxnChg>
        <pc:cxnChg chg="add del mod">
          <ac:chgData name="Wei Bai" userId="be857441-a184-4146-8eaa-0e6fb39255fd" providerId="ADAL" clId="{0B8B4E21-50A0-4F9B-A732-BE08CC88C7F9}" dt="2023-06-25T08:48:50.010" v="2435" actId="1076"/>
          <ac:cxnSpMkLst>
            <pc:docMk/>
            <pc:sldMk cId="1399018022" sldId="2103813059"/>
            <ac:cxnSpMk id="17" creationId="{B7054019-50A8-9E18-3F01-733D402CE217}"/>
          </ac:cxnSpMkLst>
        </pc:cxnChg>
      </pc:sldChg>
      <pc:sldChg chg="addSp delSp modSp add mod setBg">
        <pc:chgData name="Wei Bai" userId="be857441-a184-4146-8eaa-0e6fb39255fd" providerId="ADAL" clId="{0B8B4E21-50A0-4F9B-A732-BE08CC88C7F9}" dt="2023-06-27T05:30:02.472" v="3769" actId="20577"/>
        <pc:sldMkLst>
          <pc:docMk/>
          <pc:sldMk cId="2084935286" sldId="2103813060"/>
        </pc:sldMkLst>
        <pc:spChg chg="add del mod">
          <ac:chgData name="Wei Bai" userId="be857441-a184-4146-8eaa-0e6fb39255fd" providerId="ADAL" clId="{0B8B4E21-50A0-4F9B-A732-BE08CC88C7F9}" dt="2023-06-25T08:59:05.291" v="2538"/>
          <ac:spMkLst>
            <pc:docMk/>
            <pc:sldMk cId="2084935286" sldId="2103813060"/>
            <ac:spMk id="2" creationId="{0DB5AC34-DBCF-1E66-13AA-CADF37A6583B}"/>
          </ac:spMkLst>
        </pc:spChg>
        <pc:spChg chg="add mod">
          <ac:chgData name="Wei Bai" userId="be857441-a184-4146-8eaa-0e6fb39255fd" providerId="ADAL" clId="{0B8B4E21-50A0-4F9B-A732-BE08CC88C7F9}" dt="2023-06-25T08:59:59.456" v="2596" actId="1076"/>
          <ac:spMkLst>
            <pc:docMk/>
            <pc:sldMk cId="2084935286" sldId="2103813060"/>
            <ac:spMk id="3" creationId="{FD89BBD3-3C99-06AA-7115-58A67F1CA486}"/>
          </ac:spMkLst>
        </pc:spChg>
        <pc:spChg chg="mod">
          <ac:chgData name="Wei Bai" userId="be857441-a184-4146-8eaa-0e6fb39255fd" providerId="ADAL" clId="{0B8B4E21-50A0-4F9B-A732-BE08CC88C7F9}" dt="2023-06-27T04:18:04.620" v="3404" actId="26606"/>
          <ac:spMkLst>
            <pc:docMk/>
            <pc:sldMk cId="2084935286" sldId="2103813060"/>
            <ac:spMk id="4" creationId="{DC8586A1-A1F5-D364-0C19-0EB83BF98E55}"/>
          </ac:spMkLst>
        </pc:spChg>
        <pc:spChg chg="mod">
          <ac:chgData name="Wei Bai" userId="be857441-a184-4146-8eaa-0e6fb39255fd" providerId="ADAL" clId="{0B8B4E21-50A0-4F9B-A732-BE08CC88C7F9}" dt="2023-06-27T04:18:04.620" v="3404" actId="26606"/>
          <ac:spMkLst>
            <pc:docMk/>
            <pc:sldMk cId="2084935286" sldId="2103813060"/>
            <ac:spMk id="5" creationId="{8E70408B-CF2A-D44B-B737-E500814C3AED}"/>
          </ac:spMkLst>
        </pc:spChg>
        <pc:spChg chg="mod">
          <ac:chgData name="Wei Bai" userId="be857441-a184-4146-8eaa-0e6fb39255fd" providerId="ADAL" clId="{0B8B4E21-50A0-4F9B-A732-BE08CC88C7F9}" dt="2023-06-27T05:30:02.472" v="3769" actId="20577"/>
          <ac:spMkLst>
            <pc:docMk/>
            <pc:sldMk cId="2084935286" sldId="2103813060"/>
            <ac:spMk id="6" creationId="{39EB6573-3B62-D746-6C9B-537978C11907}"/>
          </ac:spMkLst>
        </pc:spChg>
        <pc:spChg chg="add del">
          <ac:chgData name="Wei Bai" userId="be857441-a184-4146-8eaa-0e6fb39255fd" providerId="ADAL" clId="{0B8B4E21-50A0-4F9B-A732-BE08CC88C7F9}" dt="2023-06-27T04:18:04.620" v="3404" actId="26606"/>
          <ac:spMkLst>
            <pc:docMk/>
            <pc:sldMk cId="2084935286" sldId="2103813060"/>
            <ac:spMk id="11" creationId="{E91DC736-0EF8-4F87-9146-EBF1D2EE4D3D}"/>
          </ac:spMkLst>
        </pc:spChg>
        <pc:spChg chg="add del">
          <ac:chgData name="Wei Bai" userId="be857441-a184-4146-8eaa-0e6fb39255fd" providerId="ADAL" clId="{0B8B4E21-50A0-4F9B-A732-BE08CC88C7F9}" dt="2023-06-27T04:18:04.620" v="3404" actId="26606"/>
          <ac:spMkLst>
            <pc:docMk/>
            <pc:sldMk cId="2084935286" sldId="2103813060"/>
            <ac:spMk id="13" creationId="{097CD68E-23E3-4007-8847-CD0944C4F7BE}"/>
          </ac:spMkLst>
        </pc:spChg>
        <pc:spChg chg="add del">
          <ac:chgData name="Wei Bai" userId="be857441-a184-4146-8eaa-0e6fb39255fd" providerId="ADAL" clId="{0B8B4E21-50A0-4F9B-A732-BE08CC88C7F9}" dt="2023-06-27T04:18:04.620" v="3404" actId="26606"/>
          <ac:spMkLst>
            <pc:docMk/>
            <pc:sldMk cId="2084935286" sldId="2103813060"/>
            <ac:spMk id="15" creationId="{AF2F604E-43BE-4DC3-B983-E071523364F8}"/>
          </ac:spMkLst>
        </pc:spChg>
        <pc:spChg chg="add del">
          <ac:chgData name="Wei Bai" userId="be857441-a184-4146-8eaa-0e6fb39255fd" providerId="ADAL" clId="{0B8B4E21-50A0-4F9B-A732-BE08CC88C7F9}" dt="2023-06-27T04:18:04.620" v="3404" actId="26606"/>
          <ac:spMkLst>
            <pc:docMk/>
            <pc:sldMk cId="2084935286" sldId="2103813060"/>
            <ac:spMk id="17" creationId="{08C9B587-E65E-4B52-B37C-ABEBB6E87928}"/>
          </ac:spMkLst>
        </pc:spChg>
        <pc:picChg chg="add del mod ord">
          <ac:chgData name="Wei Bai" userId="be857441-a184-4146-8eaa-0e6fb39255fd" providerId="ADAL" clId="{0B8B4E21-50A0-4F9B-A732-BE08CC88C7F9}" dt="2023-06-27T04:19:11.341" v="3415" actId="478"/>
          <ac:picMkLst>
            <pc:docMk/>
            <pc:sldMk cId="2084935286" sldId="2103813060"/>
            <ac:picMk id="2" creationId="{5B670014-F8C2-C7FA-0DC0-631C286159FB}"/>
          </ac:picMkLst>
        </pc:picChg>
      </pc:sldChg>
      <pc:sldChg chg="addSp delSp modSp add mod setBg">
        <pc:chgData name="Wei Bai" userId="be857441-a184-4146-8eaa-0e6fb39255fd" providerId="ADAL" clId="{0B8B4E21-50A0-4F9B-A732-BE08CC88C7F9}" dt="2023-06-27T04:19:05.225" v="3414"/>
        <pc:sldMkLst>
          <pc:docMk/>
          <pc:sldMk cId="1374157244" sldId="2103813061"/>
        </pc:sldMkLst>
        <pc:spChg chg="mod">
          <ac:chgData name="Wei Bai" userId="be857441-a184-4146-8eaa-0e6fb39255fd" providerId="ADAL" clId="{0B8B4E21-50A0-4F9B-A732-BE08CC88C7F9}" dt="2023-06-25T09:01:09.638" v="2674" actId="20577"/>
          <ac:spMkLst>
            <pc:docMk/>
            <pc:sldMk cId="1374157244" sldId="2103813061"/>
            <ac:spMk id="3" creationId="{FD89BBD3-3C99-06AA-7115-58A67F1CA486}"/>
          </ac:spMkLst>
        </pc:spChg>
        <pc:spChg chg="mod">
          <ac:chgData name="Wei Bai" userId="be857441-a184-4146-8eaa-0e6fb39255fd" providerId="ADAL" clId="{0B8B4E21-50A0-4F9B-A732-BE08CC88C7F9}" dt="2023-06-27T04:19:03.546" v="3411" actId="26606"/>
          <ac:spMkLst>
            <pc:docMk/>
            <pc:sldMk cId="1374157244" sldId="2103813061"/>
            <ac:spMk id="4" creationId="{DC8586A1-A1F5-D364-0C19-0EB83BF98E55}"/>
          </ac:spMkLst>
        </pc:spChg>
        <pc:spChg chg="mod">
          <ac:chgData name="Wei Bai" userId="be857441-a184-4146-8eaa-0e6fb39255fd" providerId="ADAL" clId="{0B8B4E21-50A0-4F9B-A732-BE08CC88C7F9}" dt="2023-06-27T04:19:03.546" v="3411" actId="26606"/>
          <ac:spMkLst>
            <pc:docMk/>
            <pc:sldMk cId="1374157244" sldId="2103813061"/>
            <ac:spMk id="5" creationId="{8E70408B-CF2A-D44B-B737-E500814C3AED}"/>
          </ac:spMkLst>
        </pc:spChg>
        <pc:spChg chg="mod">
          <ac:chgData name="Wei Bai" userId="be857441-a184-4146-8eaa-0e6fb39255fd" providerId="ADAL" clId="{0B8B4E21-50A0-4F9B-A732-BE08CC88C7F9}" dt="2023-06-27T04:19:03.546" v="3411" actId="26606"/>
          <ac:spMkLst>
            <pc:docMk/>
            <pc:sldMk cId="1374157244" sldId="2103813061"/>
            <ac:spMk id="6" creationId="{39EB6573-3B62-D746-6C9B-537978C11907}"/>
          </ac:spMkLst>
        </pc:spChg>
        <pc:spChg chg="add del">
          <ac:chgData name="Wei Bai" userId="be857441-a184-4146-8eaa-0e6fb39255fd" providerId="ADAL" clId="{0B8B4E21-50A0-4F9B-A732-BE08CC88C7F9}" dt="2023-06-27T04:19:03.546" v="3411" actId="26606"/>
          <ac:spMkLst>
            <pc:docMk/>
            <pc:sldMk cId="1374157244" sldId="2103813061"/>
            <ac:spMk id="11" creationId="{E91DC736-0EF8-4F87-9146-EBF1D2EE4D3D}"/>
          </ac:spMkLst>
        </pc:spChg>
        <pc:spChg chg="add del">
          <ac:chgData name="Wei Bai" userId="be857441-a184-4146-8eaa-0e6fb39255fd" providerId="ADAL" clId="{0B8B4E21-50A0-4F9B-A732-BE08CC88C7F9}" dt="2023-06-27T04:19:03.546" v="3411" actId="26606"/>
          <ac:spMkLst>
            <pc:docMk/>
            <pc:sldMk cId="1374157244" sldId="2103813061"/>
            <ac:spMk id="13" creationId="{097CD68E-23E3-4007-8847-CD0944C4F7BE}"/>
          </ac:spMkLst>
        </pc:spChg>
        <pc:spChg chg="add del">
          <ac:chgData name="Wei Bai" userId="be857441-a184-4146-8eaa-0e6fb39255fd" providerId="ADAL" clId="{0B8B4E21-50A0-4F9B-A732-BE08CC88C7F9}" dt="2023-06-27T04:19:03.546" v="3411" actId="26606"/>
          <ac:spMkLst>
            <pc:docMk/>
            <pc:sldMk cId="1374157244" sldId="2103813061"/>
            <ac:spMk id="15" creationId="{AF2F604E-43BE-4DC3-B983-E071523364F8}"/>
          </ac:spMkLst>
        </pc:spChg>
        <pc:spChg chg="add del">
          <ac:chgData name="Wei Bai" userId="be857441-a184-4146-8eaa-0e6fb39255fd" providerId="ADAL" clId="{0B8B4E21-50A0-4F9B-A732-BE08CC88C7F9}" dt="2023-06-27T04:19:03.546" v="3411" actId="26606"/>
          <ac:spMkLst>
            <pc:docMk/>
            <pc:sldMk cId="1374157244" sldId="2103813061"/>
            <ac:spMk id="17" creationId="{08C9B587-E65E-4B52-B37C-ABEBB6E87928}"/>
          </ac:spMkLst>
        </pc:spChg>
        <pc:picChg chg="add del mod ord">
          <ac:chgData name="Wei Bai" userId="be857441-a184-4146-8eaa-0e6fb39255fd" providerId="ADAL" clId="{0B8B4E21-50A0-4F9B-A732-BE08CC88C7F9}" dt="2023-06-27T04:19:05.225" v="3414"/>
          <ac:picMkLst>
            <pc:docMk/>
            <pc:sldMk cId="1374157244" sldId="2103813061"/>
            <ac:picMk id="2" creationId="{F05358B5-8910-F974-2653-89A8795584F8}"/>
          </ac:picMkLst>
        </pc:picChg>
      </pc:sldChg>
      <pc:sldChg chg="new del">
        <pc:chgData name="Wei Bai" userId="be857441-a184-4146-8eaa-0e6fb39255fd" providerId="ADAL" clId="{0B8B4E21-50A0-4F9B-A732-BE08CC88C7F9}" dt="2023-06-26T07:16:07.695" v="3057" actId="47"/>
        <pc:sldMkLst>
          <pc:docMk/>
          <pc:sldMk cId="621014972" sldId="2103813062"/>
        </pc:sldMkLst>
      </pc:sldChg>
      <pc:sldChg chg="addSp delSp modSp add mod">
        <pc:chgData name="Wei Bai" userId="be857441-a184-4146-8eaa-0e6fb39255fd" providerId="ADAL" clId="{0B8B4E21-50A0-4F9B-A732-BE08CC88C7F9}" dt="2023-06-27T05:24:02.216" v="3755" actId="20577"/>
        <pc:sldMkLst>
          <pc:docMk/>
          <pc:sldMk cId="1913194348" sldId="2103813063"/>
        </pc:sldMkLst>
        <pc:spChg chg="del">
          <ac:chgData name="Wei Bai" userId="be857441-a184-4146-8eaa-0e6fb39255fd" providerId="ADAL" clId="{0B8B4E21-50A0-4F9B-A732-BE08CC88C7F9}" dt="2023-06-26T07:44:17.408" v="3366" actId="478"/>
          <ac:spMkLst>
            <pc:docMk/>
            <pc:sldMk cId="1913194348" sldId="2103813063"/>
            <ac:spMk id="4" creationId="{00000000-0000-0000-0000-000000000000}"/>
          </ac:spMkLst>
        </pc:spChg>
        <pc:spChg chg="add mod">
          <ac:chgData name="Wei Bai" userId="be857441-a184-4146-8eaa-0e6fb39255fd" providerId="ADAL" clId="{0B8B4E21-50A0-4F9B-A732-BE08CC88C7F9}" dt="2023-06-27T05:24:02.216" v="3755" actId="20577"/>
          <ac:spMkLst>
            <pc:docMk/>
            <pc:sldMk cId="1913194348" sldId="2103813063"/>
            <ac:spMk id="4" creationId="{91FC1B54-9AE5-0584-277C-2FD4FF47AB83}"/>
          </ac:spMkLst>
        </pc:spChg>
        <pc:spChg chg="add mod">
          <ac:chgData name="Wei Bai" userId="be857441-a184-4146-8eaa-0e6fb39255fd" providerId="ADAL" clId="{0B8B4E21-50A0-4F9B-A732-BE08CC88C7F9}" dt="2023-06-26T07:29:50.585" v="3351" actId="1076"/>
          <ac:spMkLst>
            <pc:docMk/>
            <pc:sldMk cId="1913194348" sldId="2103813063"/>
            <ac:spMk id="5" creationId="{4DA4AE2F-06CC-3B6A-5E30-8D045F656D69}"/>
          </ac:spMkLst>
        </pc:spChg>
        <pc:spChg chg="add mod">
          <ac:chgData name="Wei Bai" userId="be857441-a184-4146-8eaa-0e6fb39255fd" providerId="ADAL" clId="{0B8B4E21-50A0-4F9B-A732-BE08CC88C7F9}" dt="2023-06-27T04:27:41.864" v="3443" actId="1076"/>
          <ac:spMkLst>
            <pc:docMk/>
            <pc:sldMk cId="1913194348" sldId="2103813063"/>
            <ac:spMk id="6" creationId="{8DA6707E-FCE8-FC2A-2499-1ED860E8B22E}"/>
          </ac:spMkLst>
        </pc:spChg>
        <pc:spChg chg="add mod">
          <ac:chgData name="Wei Bai" userId="be857441-a184-4146-8eaa-0e6fb39255fd" providerId="ADAL" clId="{0B8B4E21-50A0-4F9B-A732-BE08CC88C7F9}" dt="2023-06-26T07:35:13.423" v="3359" actId="20577"/>
          <ac:spMkLst>
            <pc:docMk/>
            <pc:sldMk cId="1913194348" sldId="2103813063"/>
            <ac:spMk id="7" creationId="{43CFAA62-B14D-247A-E748-F1B828B50A23}"/>
          </ac:spMkLst>
        </pc:spChg>
        <pc:spChg chg="add mod">
          <ac:chgData name="Wei Bai" userId="be857441-a184-4146-8eaa-0e6fb39255fd" providerId="ADAL" clId="{0B8B4E21-50A0-4F9B-A732-BE08CC88C7F9}" dt="2023-06-26T07:44:17.791" v="3367"/>
          <ac:spMkLst>
            <pc:docMk/>
            <pc:sldMk cId="1913194348" sldId="2103813063"/>
            <ac:spMk id="8" creationId="{F1A67D4A-ED12-60E7-A528-F55D341F579B}"/>
          </ac:spMkLst>
        </pc:spChg>
        <pc:spChg chg="del mod">
          <ac:chgData name="Wei Bai" userId="be857441-a184-4146-8eaa-0e6fb39255fd" providerId="ADAL" clId="{0B8B4E21-50A0-4F9B-A732-BE08CC88C7F9}" dt="2023-06-27T05:07:26.665" v="3545" actId="478"/>
          <ac:spMkLst>
            <pc:docMk/>
            <pc:sldMk cId="1913194348" sldId="2103813063"/>
            <ac:spMk id="13" creationId="{77BC66C7-E39E-520F-EA35-5B2582F8B390}"/>
          </ac:spMkLst>
        </pc:spChg>
        <pc:spChg chg="del">
          <ac:chgData name="Wei Bai" userId="be857441-a184-4146-8eaa-0e6fb39255fd" providerId="ADAL" clId="{0B8B4E21-50A0-4F9B-A732-BE08CC88C7F9}" dt="2023-06-26T07:16:19.679" v="3080" actId="478"/>
          <ac:spMkLst>
            <pc:docMk/>
            <pc:sldMk cId="1913194348" sldId="2103813063"/>
            <ac:spMk id="17" creationId="{23142B59-9278-82F2-5C48-E22BC8263B5E}"/>
          </ac:spMkLst>
        </pc:spChg>
        <pc:spChg chg="del">
          <ac:chgData name="Wei Bai" userId="be857441-a184-4146-8eaa-0e6fb39255fd" providerId="ADAL" clId="{0B8B4E21-50A0-4F9B-A732-BE08CC88C7F9}" dt="2023-06-26T07:16:21.037" v="3081" actId="478"/>
          <ac:spMkLst>
            <pc:docMk/>
            <pc:sldMk cId="1913194348" sldId="2103813063"/>
            <ac:spMk id="21" creationId="{CEE356D8-DB1A-2E46-144C-1399A5559C34}"/>
          </ac:spMkLst>
        </pc:spChg>
        <pc:spChg chg="del">
          <ac:chgData name="Wei Bai" userId="be857441-a184-4146-8eaa-0e6fb39255fd" providerId="ADAL" clId="{0B8B4E21-50A0-4F9B-A732-BE08CC88C7F9}" dt="2023-06-26T07:16:21.037" v="3081" actId="478"/>
          <ac:spMkLst>
            <pc:docMk/>
            <pc:sldMk cId="1913194348" sldId="2103813063"/>
            <ac:spMk id="22" creationId="{69C4C815-2128-9A2B-8157-2EE4D66F20E2}"/>
          </ac:spMkLst>
        </pc:spChg>
        <pc:spChg chg="del">
          <ac:chgData name="Wei Bai" userId="be857441-a184-4146-8eaa-0e6fb39255fd" providerId="ADAL" clId="{0B8B4E21-50A0-4F9B-A732-BE08CC88C7F9}" dt="2023-06-26T07:16:21.037" v="3081" actId="478"/>
          <ac:spMkLst>
            <pc:docMk/>
            <pc:sldMk cId="1913194348" sldId="2103813063"/>
            <ac:spMk id="25" creationId="{2B56B20A-4EB9-A242-75D9-8E12CB7C1A59}"/>
          </ac:spMkLst>
        </pc:spChg>
        <pc:spChg chg="del">
          <ac:chgData name="Wei Bai" userId="be857441-a184-4146-8eaa-0e6fb39255fd" providerId="ADAL" clId="{0B8B4E21-50A0-4F9B-A732-BE08CC88C7F9}" dt="2023-06-26T07:16:21.037" v="3081" actId="478"/>
          <ac:spMkLst>
            <pc:docMk/>
            <pc:sldMk cId="1913194348" sldId="2103813063"/>
            <ac:spMk id="27" creationId="{79A8D486-1FAB-7678-EDA5-1E338CB852A4}"/>
          </ac:spMkLst>
        </pc:spChg>
        <pc:spChg chg="del">
          <ac:chgData name="Wei Bai" userId="be857441-a184-4146-8eaa-0e6fb39255fd" providerId="ADAL" clId="{0B8B4E21-50A0-4F9B-A732-BE08CC88C7F9}" dt="2023-06-26T07:16:21.037" v="3081" actId="478"/>
          <ac:spMkLst>
            <pc:docMk/>
            <pc:sldMk cId="1913194348" sldId="2103813063"/>
            <ac:spMk id="28" creationId="{BB6C3F33-7464-D89B-0973-DEF603043D6A}"/>
          </ac:spMkLst>
        </pc:spChg>
        <pc:graphicFrameChg chg="add mod">
          <ac:chgData name="Wei Bai" userId="be857441-a184-4146-8eaa-0e6fb39255fd" providerId="ADAL" clId="{0B8B4E21-50A0-4F9B-A732-BE08CC88C7F9}" dt="2023-06-27T04:27:59.484" v="3444" actId="1076"/>
          <ac:graphicFrameMkLst>
            <pc:docMk/>
            <pc:sldMk cId="1913194348" sldId="2103813063"/>
            <ac:graphicFrameMk id="2" creationId="{F488EFAB-D711-67AB-CC37-46B0672DC244}"/>
          </ac:graphicFrameMkLst>
        </pc:graphicFrameChg>
        <pc:graphicFrameChg chg="add mod">
          <ac:chgData name="Wei Bai" userId="be857441-a184-4146-8eaa-0e6fb39255fd" providerId="ADAL" clId="{0B8B4E21-50A0-4F9B-A732-BE08CC88C7F9}" dt="2023-06-27T04:27:25.245" v="3441" actId="1076"/>
          <ac:graphicFrameMkLst>
            <pc:docMk/>
            <pc:sldMk cId="1913194348" sldId="2103813063"/>
            <ac:graphicFrameMk id="3" creationId="{25DA7A62-E686-3408-579F-72B77340CCB4}"/>
          </ac:graphicFrameMkLst>
        </pc:graphicFrameChg>
        <pc:cxnChg chg="del mod">
          <ac:chgData name="Wei Bai" userId="be857441-a184-4146-8eaa-0e6fb39255fd" providerId="ADAL" clId="{0B8B4E21-50A0-4F9B-A732-BE08CC88C7F9}" dt="2023-06-26T07:16:21.037" v="3081" actId="478"/>
          <ac:cxnSpMkLst>
            <pc:docMk/>
            <pc:sldMk cId="1913194348" sldId="2103813063"/>
            <ac:cxnSpMk id="23" creationId="{78A79A2A-2DBE-2850-B622-782B26889558}"/>
          </ac:cxnSpMkLst>
        </pc:cxnChg>
      </pc:sldChg>
      <pc:sldChg chg="delSp modSp add mod modNotesTx">
        <pc:chgData name="Wei Bai" userId="be857441-a184-4146-8eaa-0e6fb39255fd" providerId="ADAL" clId="{0B8B4E21-50A0-4F9B-A732-BE08CC88C7F9}" dt="2023-06-27T05:39:11.553" v="3773" actId="20577"/>
        <pc:sldMkLst>
          <pc:docMk/>
          <pc:sldMk cId="1743297109" sldId="2103813064"/>
        </pc:sldMkLst>
        <pc:spChg chg="mod">
          <ac:chgData name="Wei Bai" userId="be857441-a184-4146-8eaa-0e6fb39255fd" providerId="ADAL" clId="{0B8B4E21-50A0-4F9B-A732-BE08CC88C7F9}" dt="2023-06-26T07:46:27.829" v="3382" actId="255"/>
          <ac:spMkLst>
            <pc:docMk/>
            <pc:sldMk cId="1743297109" sldId="2103813064"/>
            <ac:spMk id="2" creationId="{5D4180CA-8A62-4220-B72B-0782A0388869}"/>
          </ac:spMkLst>
        </pc:spChg>
        <pc:spChg chg="mod">
          <ac:chgData name="Wei Bai" userId="be857441-a184-4146-8eaa-0e6fb39255fd" providerId="ADAL" clId="{0B8B4E21-50A0-4F9B-A732-BE08CC88C7F9}" dt="2023-06-26T07:46:32.849" v="3384" actId="1076"/>
          <ac:spMkLst>
            <pc:docMk/>
            <pc:sldMk cId="1743297109" sldId="2103813064"/>
            <ac:spMk id="6" creationId="{C4C603D8-13AF-410A-8795-23FB768A9C9C}"/>
          </ac:spMkLst>
        </pc:spChg>
        <pc:spChg chg="del">
          <ac:chgData name="Wei Bai" userId="be857441-a184-4146-8eaa-0e6fb39255fd" providerId="ADAL" clId="{0B8B4E21-50A0-4F9B-A732-BE08CC88C7F9}" dt="2023-06-26T07:46:12.182" v="3379" actId="478"/>
          <ac:spMkLst>
            <pc:docMk/>
            <pc:sldMk cId="1743297109" sldId="2103813064"/>
            <ac:spMk id="7" creationId="{D5945AFF-9F6B-4EE3-9707-C28519DE373A}"/>
          </ac:spMkLst>
        </pc:spChg>
        <pc:spChg chg="del">
          <ac:chgData name="Wei Bai" userId="be857441-a184-4146-8eaa-0e6fb39255fd" providerId="ADAL" clId="{0B8B4E21-50A0-4F9B-A732-BE08CC88C7F9}" dt="2023-06-26T07:46:18.150" v="3380" actId="478"/>
          <ac:spMkLst>
            <pc:docMk/>
            <pc:sldMk cId="1743297109" sldId="2103813064"/>
            <ac:spMk id="11" creationId="{BF625716-4A74-4273-B4E1-DA4003214342}"/>
          </ac:spMkLst>
        </pc:spChg>
      </pc:sldChg>
      <pc:sldChg chg="add del">
        <pc:chgData name="Wei Bai" userId="be857441-a184-4146-8eaa-0e6fb39255fd" providerId="ADAL" clId="{0B8B4E21-50A0-4F9B-A732-BE08CC88C7F9}" dt="2023-06-27T05:09:39.326" v="3583" actId="47"/>
        <pc:sldMkLst>
          <pc:docMk/>
          <pc:sldMk cId="280932201" sldId="2103813065"/>
        </pc:sldMkLst>
      </pc:sldChg>
      <pc:sldChg chg="addSp delSp modSp add mod">
        <pc:chgData name="Wei Bai" userId="be857441-a184-4146-8eaa-0e6fb39255fd" providerId="ADAL" clId="{0B8B4E21-50A0-4F9B-A732-BE08CC88C7F9}" dt="2023-06-27T05:11:06.374" v="3618" actId="20577"/>
        <pc:sldMkLst>
          <pc:docMk/>
          <pc:sldMk cId="4018724189" sldId="2103813065"/>
        </pc:sldMkLst>
        <pc:spChg chg="del">
          <ac:chgData name="Wei Bai" userId="be857441-a184-4146-8eaa-0e6fb39255fd" providerId="ADAL" clId="{0B8B4E21-50A0-4F9B-A732-BE08CC88C7F9}" dt="2023-06-27T05:10:41.041" v="3585" actId="478"/>
          <ac:spMkLst>
            <pc:docMk/>
            <pc:sldMk cId="4018724189" sldId="2103813065"/>
            <ac:spMk id="2" creationId="{0ACFC91E-566A-41D1-B932-C4C5DD044D06}"/>
          </ac:spMkLst>
        </pc:spChg>
        <pc:spChg chg="add del mod">
          <ac:chgData name="Wei Bai" userId="be857441-a184-4146-8eaa-0e6fb39255fd" providerId="ADAL" clId="{0B8B4E21-50A0-4F9B-A732-BE08CC88C7F9}" dt="2023-06-27T05:10:49.925" v="3586" actId="478"/>
          <ac:spMkLst>
            <pc:docMk/>
            <pc:sldMk cId="4018724189" sldId="2103813065"/>
            <ac:spMk id="8" creationId="{1BB3D2C1-E7AF-14D4-B738-7012A03C51CF}"/>
          </ac:spMkLst>
        </pc:spChg>
        <pc:spChg chg="add mod">
          <ac:chgData name="Wei Bai" userId="be857441-a184-4146-8eaa-0e6fb39255fd" providerId="ADAL" clId="{0B8B4E21-50A0-4F9B-A732-BE08CC88C7F9}" dt="2023-06-27T05:11:06.374" v="3618" actId="20577"/>
          <ac:spMkLst>
            <pc:docMk/>
            <pc:sldMk cId="4018724189" sldId="2103813065"/>
            <ac:spMk id="10" creationId="{08145EA3-A4DD-D11D-E70F-A5F6A60FFBAD}"/>
          </ac:spMkLst>
        </pc:spChg>
      </pc:sldChg>
      <pc:sldChg chg="delSp modSp add del mod">
        <pc:chgData name="Wei Bai" userId="be857441-a184-4146-8eaa-0e6fb39255fd" providerId="ADAL" clId="{0B8B4E21-50A0-4F9B-A732-BE08CC88C7F9}" dt="2023-06-27T05:14:41.095" v="3689" actId="47"/>
        <pc:sldMkLst>
          <pc:docMk/>
          <pc:sldMk cId="3947862030" sldId="2103813066"/>
        </pc:sldMkLst>
        <pc:spChg chg="del mod">
          <ac:chgData name="Wei Bai" userId="be857441-a184-4146-8eaa-0e6fb39255fd" providerId="ADAL" clId="{0B8B4E21-50A0-4F9B-A732-BE08CC88C7F9}" dt="2023-06-27T05:13:44.407" v="3636" actId="478"/>
          <ac:spMkLst>
            <pc:docMk/>
            <pc:sldMk cId="3947862030" sldId="2103813066"/>
            <ac:spMk id="5" creationId="{B8E50074-E551-DE83-0776-C9851701E0EA}"/>
          </ac:spMkLst>
        </pc:spChg>
      </pc:sldChg>
      <pc:sldChg chg="add">
        <pc:chgData name="Wei Bai" userId="be857441-a184-4146-8eaa-0e6fb39255fd" providerId="ADAL" clId="{0B8B4E21-50A0-4F9B-A732-BE08CC88C7F9}" dt="2023-06-27T05:14:20.920" v="3684" actId="2890"/>
        <pc:sldMkLst>
          <pc:docMk/>
          <pc:sldMk cId="1611672679" sldId="2103813067"/>
        </pc:sldMkLst>
      </pc:sldChg>
    </pc:docChg>
  </pc:docChgLst>
  <pc:docChgLst>
    <pc:chgData name="Wei Bai" userId="be857441-a184-4146-8eaa-0e6fb39255fd" providerId="ADAL" clId="{50F14B39-9737-49BF-94A7-2AC831CE4F83}"/>
    <pc:docChg chg="modSld">
      <pc:chgData name="Wei Bai" userId="be857441-a184-4146-8eaa-0e6fb39255fd" providerId="ADAL" clId="{50F14B39-9737-49BF-94A7-2AC831CE4F83}" dt="2023-06-25T21:24:58.029" v="83" actId="20577"/>
      <pc:docMkLst>
        <pc:docMk/>
      </pc:docMkLst>
      <pc:sldChg chg="modSp mod">
        <pc:chgData name="Wei Bai" userId="be857441-a184-4146-8eaa-0e6fb39255fd" providerId="ADAL" clId="{50F14B39-9737-49BF-94A7-2AC831CE4F83}" dt="2023-06-25T21:24:58.029" v="83" actId="20577"/>
        <pc:sldMkLst>
          <pc:docMk/>
          <pc:sldMk cId="2834979997" sldId="2103813055"/>
        </pc:sldMkLst>
        <pc:spChg chg="mod">
          <ac:chgData name="Wei Bai" userId="be857441-a184-4146-8eaa-0e6fb39255fd" providerId="ADAL" clId="{50F14B39-9737-49BF-94A7-2AC831CE4F83}" dt="2023-06-25T21:24:58.029" v="83" actId="20577"/>
          <ac:spMkLst>
            <pc:docMk/>
            <pc:sldMk cId="2834979997" sldId="2103813055"/>
            <ac:spMk id="6" creationId="{39EB6573-3B62-D746-6C9B-537978C11907}"/>
          </ac:spMkLst>
        </pc:sp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ata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AB14C0-AF37-44DE-AA6B-B5D62D2FDA5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BADD37B-048E-469C-A960-1BA83060F556}">
      <dgm:prSet/>
      <dgm:spPr/>
      <dgm:t>
        <a:bodyPr/>
        <a:lstStyle/>
        <a:p>
          <a:r>
            <a:rPr lang="en-US"/>
            <a:t>We use RDMA for storage traffic</a:t>
          </a:r>
        </a:p>
      </dgm:t>
    </dgm:pt>
    <dgm:pt modelId="{F3BA4ED9-6D39-45E1-B0A6-FF663EC4A05F}" type="parTrans" cxnId="{0D4CA1EB-A863-4AC8-814A-773895412180}">
      <dgm:prSet/>
      <dgm:spPr/>
      <dgm:t>
        <a:bodyPr/>
        <a:lstStyle/>
        <a:p>
          <a:endParaRPr lang="en-US"/>
        </a:p>
      </dgm:t>
    </dgm:pt>
    <dgm:pt modelId="{0CEAA7BB-3424-4D44-AAE5-F4989DD1D13A}" type="sibTrans" cxnId="{0D4CA1EB-A863-4AC8-814A-773895412180}">
      <dgm:prSet/>
      <dgm:spPr/>
      <dgm:t>
        <a:bodyPr/>
        <a:lstStyle/>
        <a:p>
          <a:endParaRPr lang="en-US"/>
        </a:p>
      </dgm:t>
    </dgm:pt>
    <dgm:pt modelId="{BAF325F2-604B-4A8C-91BE-44E0A7887937}">
      <dgm:prSet/>
      <dgm:spPr/>
      <dgm:t>
        <a:bodyPr/>
        <a:lstStyle/>
        <a:p>
          <a:r>
            <a:rPr lang="en-US"/>
            <a:t>RoCEv2 over commodity Ethernet/IP network</a:t>
          </a:r>
        </a:p>
      </dgm:t>
    </dgm:pt>
    <dgm:pt modelId="{6E3F051B-1606-435B-9553-241365B7AF54}" type="parTrans" cxnId="{15FDD8A0-D382-4BF0-8BBA-32B27F4C802B}">
      <dgm:prSet/>
      <dgm:spPr/>
      <dgm:t>
        <a:bodyPr/>
        <a:lstStyle/>
        <a:p>
          <a:endParaRPr lang="en-US"/>
        </a:p>
      </dgm:t>
    </dgm:pt>
    <dgm:pt modelId="{BDB2CE6E-0AD2-4AAD-83A8-EB7BA7282921}" type="sibTrans" cxnId="{15FDD8A0-D382-4BF0-8BBA-32B27F4C802B}">
      <dgm:prSet/>
      <dgm:spPr/>
      <dgm:t>
        <a:bodyPr/>
        <a:lstStyle/>
        <a:p>
          <a:endParaRPr lang="en-US"/>
        </a:p>
      </dgm:t>
    </dgm:pt>
    <dgm:pt modelId="{6A0DF8EB-31C8-47F2-8ACC-8BF7F62AB02D}">
      <dgm:prSet/>
      <dgm:spPr/>
      <dgm:t>
        <a:bodyPr/>
        <a:lstStyle/>
        <a:p>
          <a:r>
            <a:rPr lang="en-US" dirty="0"/>
            <a:t>Enabled for speeds &gt; 100gbps, over distances up to 100km</a:t>
          </a:r>
        </a:p>
      </dgm:t>
    </dgm:pt>
    <dgm:pt modelId="{E89215D1-8406-4AF7-8EAA-8ECA87FEC4CF}" type="parTrans" cxnId="{09487C2B-B372-4729-AEC0-F6D508889A27}">
      <dgm:prSet/>
      <dgm:spPr/>
      <dgm:t>
        <a:bodyPr/>
        <a:lstStyle/>
        <a:p>
          <a:endParaRPr lang="en-US"/>
        </a:p>
      </dgm:t>
    </dgm:pt>
    <dgm:pt modelId="{4F84CC57-D797-4AF0-9341-0FE92E1BC387}" type="sibTrans" cxnId="{09487C2B-B372-4729-AEC0-F6D508889A27}">
      <dgm:prSet/>
      <dgm:spPr/>
      <dgm:t>
        <a:bodyPr/>
        <a:lstStyle/>
        <a:p>
          <a:endParaRPr lang="en-US"/>
        </a:p>
      </dgm:t>
    </dgm:pt>
    <dgm:pt modelId="{D8719FC3-0AEB-4F61-9477-6318118389CE}">
      <dgm:prSet/>
      <dgm:spPr/>
      <dgm:t>
        <a:bodyPr/>
        <a:lstStyle/>
        <a:p>
          <a:r>
            <a:rPr lang="en-US"/>
            <a:t>~ 70% Azure traffic (bytes and packets)</a:t>
          </a:r>
        </a:p>
      </dgm:t>
    </dgm:pt>
    <dgm:pt modelId="{894E2A1A-1346-4473-9747-0D4EE9F51EFA}" type="parTrans" cxnId="{1054A75D-F545-47EB-A89A-59FBC5DDB84A}">
      <dgm:prSet/>
      <dgm:spPr/>
      <dgm:t>
        <a:bodyPr/>
        <a:lstStyle/>
        <a:p>
          <a:endParaRPr lang="en-US"/>
        </a:p>
      </dgm:t>
    </dgm:pt>
    <dgm:pt modelId="{01BACEA4-A6DE-4D17-8512-5F771EC71F18}" type="sibTrans" cxnId="{1054A75D-F545-47EB-A89A-59FBC5DDB84A}">
      <dgm:prSet/>
      <dgm:spPr/>
      <dgm:t>
        <a:bodyPr/>
        <a:lstStyle/>
        <a:p>
          <a:endParaRPr lang="en-US"/>
        </a:p>
      </dgm:t>
    </dgm:pt>
    <dgm:pt modelId="{43540C2A-6D61-47B9-A611-A99B652C4FB4}">
      <dgm:prSet/>
      <dgm:spPr/>
      <dgm:t>
        <a:bodyPr/>
        <a:lstStyle/>
        <a:p>
          <a:r>
            <a:rPr lang="en-US" dirty="0"/>
            <a:t>Made possible by many innovations</a:t>
          </a:r>
        </a:p>
      </dgm:t>
    </dgm:pt>
    <dgm:pt modelId="{48C1E59F-EEE6-47B0-B853-2B47312EB57F}" type="parTrans" cxnId="{04BC1605-EFE9-4608-86A8-F9B9CC9FFA99}">
      <dgm:prSet/>
      <dgm:spPr/>
      <dgm:t>
        <a:bodyPr/>
        <a:lstStyle/>
        <a:p>
          <a:endParaRPr lang="en-US"/>
        </a:p>
      </dgm:t>
    </dgm:pt>
    <dgm:pt modelId="{FD2473DA-21A0-43A0-B286-0EFB2D287F35}" type="sibTrans" cxnId="{04BC1605-EFE9-4608-86A8-F9B9CC9FFA99}">
      <dgm:prSet/>
      <dgm:spPr/>
      <dgm:t>
        <a:bodyPr/>
        <a:lstStyle/>
        <a:p>
          <a:endParaRPr lang="en-US"/>
        </a:p>
      </dgm:t>
    </dgm:pt>
    <dgm:pt modelId="{6F0FE750-BA4E-4790-97DF-8916246C8D7B}">
      <dgm:prSet/>
      <dgm:spPr/>
      <dgm:t>
        <a:bodyPr/>
        <a:lstStyle/>
        <a:p>
          <a:r>
            <a:rPr lang="en-US" dirty="0"/>
            <a:t>DCQCN</a:t>
          </a:r>
        </a:p>
      </dgm:t>
    </dgm:pt>
    <dgm:pt modelId="{58AEE483-AEB8-4EDB-9078-C7CCA5743E2E}" type="parTrans" cxnId="{22738679-BD4A-4CD9-A078-C11A4B79E912}">
      <dgm:prSet/>
      <dgm:spPr/>
      <dgm:t>
        <a:bodyPr/>
        <a:lstStyle/>
        <a:p>
          <a:endParaRPr lang="en-US"/>
        </a:p>
      </dgm:t>
    </dgm:pt>
    <dgm:pt modelId="{237EAE2F-16B4-47DC-871D-F5F9D41707EF}" type="sibTrans" cxnId="{22738679-BD4A-4CD9-A078-C11A4B79E912}">
      <dgm:prSet/>
      <dgm:spPr/>
      <dgm:t>
        <a:bodyPr/>
        <a:lstStyle/>
        <a:p>
          <a:endParaRPr lang="en-US"/>
        </a:p>
      </dgm:t>
    </dgm:pt>
    <dgm:pt modelId="{3E2FF2AA-EFD8-4A38-A3C0-48AF491FA731}">
      <dgm:prSet/>
      <dgm:spPr/>
      <dgm:t>
        <a:bodyPr/>
        <a:lstStyle/>
        <a:p>
          <a:r>
            <a:rPr lang="en-US" dirty="0"/>
            <a:t>RDMA </a:t>
          </a:r>
          <a:r>
            <a:rPr lang="en-US" dirty="0" err="1"/>
            <a:t>Estats</a:t>
          </a:r>
          <a:endParaRPr lang="en-US" dirty="0"/>
        </a:p>
      </dgm:t>
    </dgm:pt>
    <dgm:pt modelId="{C36A6529-3BA0-451C-A5B1-7ADD86CA75AF}" type="parTrans" cxnId="{3EE894E2-490E-4061-80A6-8D3676E3E6FA}">
      <dgm:prSet/>
      <dgm:spPr/>
      <dgm:t>
        <a:bodyPr/>
        <a:lstStyle/>
        <a:p>
          <a:endParaRPr lang="en-US"/>
        </a:p>
      </dgm:t>
    </dgm:pt>
    <dgm:pt modelId="{9972B4BE-4401-4830-AECF-A56EE8467CBD}" type="sibTrans" cxnId="{3EE894E2-490E-4061-80A6-8D3676E3E6FA}">
      <dgm:prSet/>
      <dgm:spPr/>
      <dgm:t>
        <a:bodyPr/>
        <a:lstStyle/>
        <a:p>
          <a:endParaRPr lang="en-US"/>
        </a:p>
      </dgm:t>
    </dgm:pt>
    <dgm:pt modelId="{0D058FE3-FDE1-4118-B8B4-A04BC220D2E9}">
      <dgm:prSet/>
      <dgm:spPr/>
      <dgm:t>
        <a:bodyPr/>
        <a:lstStyle/>
        <a:p>
          <a:r>
            <a:rPr lang="en-US"/>
            <a:t>PFC watchdog</a:t>
          </a:r>
        </a:p>
      </dgm:t>
    </dgm:pt>
    <dgm:pt modelId="{8A9A7BF3-EE64-4C69-9BE3-8123F63F87A5}" type="parTrans" cxnId="{41F37FF1-2369-40E3-998A-8599169EFE98}">
      <dgm:prSet/>
      <dgm:spPr/>
      <dgm:t>
        <a:bodyPr/>
        <a:lstStyle/>
        <a:p>
          <a:endParaRPr lang="en-US"/>
        </a:p>
      </dgm:t>
    </dgm:pt>
    <dgm:pt modelId="{603E40D8-3B87-4D1A-8AC1-130662BAF8F0}" type="sibTrans" cxnId="{41F37FF1-2369-40E3-998A-8599169EFE98}">
      <dgm:prSet/>
      <dgm:spPr/>
      <dgm:t>
        <a:bodyPr/>
        <a:lstStyle/>
        <a:p>
          <a:endParaRPr lang="en-US"/>
        </a:p>
      </dgm:t>
    </dgm:pt>
    <dgm:pt modelId="{A1542F9D-6802-477B-96A2-3A865165ECF1}">
      <dgm:prSet/>
      <dgm:spPr/>
      <dgm:t>
        <a:bodyPr/>
        <a:lstStyle/>
        <a:p>
          <a:r>
            <a:rPr lang="en-US" dirty="0"/>
            <a:t>Carefully tuned libraries… and much more</a:t>
          </a:r>
        </a:p>
      </dgm:t>
    </dgm:pt>
    <dgm:pt modelId="{B0F4597B-4D2C-4205-914D-328D266CF47F}" type="parTrans" cxnId="{F72D2D8D-F574-452D-9A9E-DE45BFAC7DDF}">
      <dgm:prSet/>
      <dgm:spPr/>
      <dgm:t>
        <a:bodyPr/>
        <a:lstStyle/>
        <a:p>
          <a:endParaRPr lang="en-US"/>
        </a:p>
      </dgm:t>
    </dgm:pt>
    <dgm:pt modelId="{26AAF16D-B2A0-45DE-BA09-E67B18D15C87}" type="sibTrans" cxnId="{F72D2D8D-F574-452D-9A9E-DE45BFAC7DDF}">
      <dgm:prSet/>
      <dgm:spPr/>
      <dgm:t>
        <a:bodyPr/>
        <a:lstStyle/>
        <a:p>
          <a:endParaRPr lang="en-US"/>
        </a:p>
      </dgm:t>
    </dgm:pt>
    <dgm:pt modelId="{F388FCA8-B2C5-4462-B0FC-E44911967A4D}">
      <dgm:prSet/>
      <dgm:spPr/>
      <dgm:t>
        <a:bodyPr/>
        <a:lstStyle/>
        <a:p>
          <a:r>
            <a:rPr lang="en-US" dirty="0"/>
            <a:t>Many opportunities ahead!</a:t>
          </a:r>
        </a:p>
      </dgm:t>
    </dgm:pt>
    <dgm:pt modelId="{2AA31D0A-CAB8-497D-A91C-BEBDE72E1D17}" type="parTrans" cxnId="{64755C7C-3FF1-4D1B-BE85-5E16C28ABD77}">
      <dgm:prSet/>
      <dgm:spPr/>
      <dgm:t>
        <a:bodyPr/>
        <a:lstStyle/>
        <a:p>
          <a:endParaRPr lang="en-US"/>
        </a:p>
      </dgm:t>
    </dgm:pt>
    <dgm:pt modelId="{7CB86E5A-A267-49F9-A56E-2981BDBAEC1A}" type="sibTrans" cxnId="{64755C7C-3FF1-4D1B-BE85-5E16C28ABD77}">
      <dgm:prSet/>
      <dgm:spPr/>
      <dgm:t>
        <a:bodyPr/>
        <a:lstStyle/>
        <a:p>
          <a:endParaRPr lang="en-US"/>
        </a:p>
      </dgm:t>
    </dgm:pt>
    <dgm:pt modelId="{815AC58E-63AD-46C5-B9F5-48097530A805}">
      <dgm:prSet/>
      <dgm:spPr/>
      <dgm:t>
        <a:bodyPr/>
        <a:lstStyle/>
        <a:p>
          <a:endParaRPr lang="en-US" dirty="0"/>
        </a:p>
      </dgm:t>
    </dgm:pt>
    <dgm:pt modelId="{2E3FEC35-4B8D-4583-B42D-F1E6AA04F149}" type="parTrans" cxnId="{FDC9B00A-B691-4FB2-8235-28A7222BF66C}">
      <dgm:prSet/>
      <dgm:spPr/>
      <dgm:t>
        <a:bodyPr/>
        <a:lstStyle/>
        <a:p>
          <a:endParaRPr lang="en-US"/>
        </a:p>
      </dgm:t>
    </dgm:pt>
    <dgm:pt modelId="{C6736143-3F75-4045-A225-9144407C01DB}" type="sibTrans" cxnId="{FDC9B00A-B691-4FB2-8235-28A7222BF66C}">
      <dgm:prSet/>
      <dgm:spPr/>
      <dgm:t>
        <a:bodyPr/>
        <a:lstStyle/>
        <a:p>
          <a:endParaRPr lang="en-US"/>
        </a:p>
      </dgm:t>
    </dgm:pt>
    <dgm:pt modelId="{D28D9094-9144-4CCC-A248-4B798A1C321A}" type="pres">
      <dgm:prSet presAssocID="{B3AB14C0-AF37-44DE-AA6B-B5D62D2FDA57}" presName="linear" presStyleCnt="0">
        <dgm:presLayoutVars>
          <dgm:animLvl val="lvl"/>
          <dgm:resizeHandles val="exact"/>
        </dgm:presLayoutVars>
      </dgm:prSet>
      <dgm:spPr/>
    </dgm:pt>
    <dgm:pt modelId="{BFC24738-AB21-4A27-B2D8-A0F2DDADDB3C}" type="pres">
      <dgm:prSet presAssocID="{EBADD37B-048E-469C-A960-1BA83060F556}" presName="parentText" presStyleLbl="node1" presStyleIdx="0" presStyleCnt="3">
        <dgm:presLayoutVars>
          <dgm:chMax val="0"/>
          <dgm:bulletEnabled val="1"/>
        </dgm:presLayoutVars>
      </dgm:prSet>
      <dgm:spPr/>
    </dgm:pt>
    <dgm:pt modelId="{7F7CF9F8-4B44-4EFC-9266-8CB773BC5A10}" type="pres">
      <dgm:prSet presAssocID="{EBADD37B-048E-469C-A960-1BA83060F556}" presName="childText" presStyleLbl="revTx" presStyleIdx="0" presStyleCnt="3" custLinFactNeighborY="3852">
        <dgm:presLayoutVars>
          <dgm:bulletEnabled val="1"/>
        </dgm:presLayoutVars>
      </dgm:prSet>
      <dgm:spPr/>
    </dgm:pt>
    <dgm:pt modelId="{7FAAABB8-173D-4C73-9F4A-51D1CB5F579A}" type="pres">
      <dgm:prSet presAssocID="{43540C2A-6D61-47B9-A611-A99B652C4FB4}" presName="parentText" presStyleLbl="node1" presStyleIdx="1" presStyleCnt="3" custLinFactNeighborX="-44" custLinFactNeighborY="10115">
        <dgm:presLayoutVars>
          <dgm:chMax val="0"/>
          <dgm:bulletEnabled val="1"/>
        </dgm:presLayoutVars>
      </dgm:prSet>
      <dgm:spPr/>
    </dgm:pt>
    <dgm:pt modelId="{7DADE2D0-6612-47EF-AD58-E93E2AEBF24F}" type="pres">
      <dgm:prSet presAssocID="{43540C2A-6D61-47B9-A611-A99B652C4FB4}" presName="childText" presStyleLbl="revTx" presStyleIdx="1" presStyleCnt="3" custLinFactNeighborY="26966">
        <dgm:presLayoutVars>
          <dgm:bulletEnabled val="1"/>
        </dgm:presLayoutVars>
      </dgm:prSet>
      <dgm:spPr/>
    </dgm:pt>
    <dgm:pt modelId="{60BA2EEC-D640-460A-9E32-3F8C8789EDA1}" type="pres">
      <dgm:prSet presAssocID="{F388FCA8-B2C5-4462-B0FC-E44911967A4D}" presName="parentText" presStyleLbl="node1" presStyleIdx="2" presStyleCnt="3" custLinFactNeighborX="-44" custLinFactNeighborY="75738">
        <dgm:presLayoutVars>
          <dgm:chMax val="0"/>
          <dgm:bulletEnabled val="1"/>
        </dgm:presLayoutVars>
      </dgm:prSet>
      <dgm:spPr/>
    </dgm:pt>
    <dgm:pt modelId="{1EE2AE78-7C10-4438-B7C5-6AA7C3D5FB4E}" type="pres">
      <dgm:prSet presAssocID="{F388FCA8-B2C5-4462-B0FC-E44911967A4D}" presName="childText" presStyleLbl="revTx" presStyleIdx="2" presStyleCnt="3">
        <dgm:presLayoutVars>
          <dgm:bulletEnabled val="1"/>
        </dgm:presLayoutVars>
      </dgm:prSet>
      <dgm:spPr/>
    </dgm:pt>
  </dgm:ptLst>
  <dgm:cxnLst>
    <dgm:cxn modelId="{04BC1605-EFE9-4608-86A8-F9B9CC9FFA99}" srcId="{B3AB14C0-AF37-44DE-AA6B-B5D62D2FDA57}" destId="{43540C2A-6D61-47B9-A611-A99B652C4FB4}" srcOrd="1" destOrd="0" parTransId="{48C1E59F-EEE6-47B0-B853-2B47312EB57F}" sibTransId="{FD2473DA-21A0-43A0-B286-0EFB2D287F35}"/>
    <dgm:cxn modelId="{AD3E5908-DFDA-4980-9528-3B9269F2B47F}" type="presOf" srcId="{0D058FE3-FDE1-4118-B8B4-A04BC220D2E9}" destId="{7DADE2D0-6612-47EF-AD58-E93E2AEBF24F}" srcOrd="0" destOrd="2" presId="urn:microsoft.com/office/officeart/2005/8/layout/vList2"/>
    <dgm:cxn modelId="{FDC9B00A-B691-4FB2-8235-28A7222BF66C}" srcId="{F388FCA8-B2C5-4462-B0FC-E44911967A4D}" destId="{815AC58E-63AD-46C5-B9F5-48097530A805}" srcOrd="0" destOrd="0" parTransId="{2E3FEC35-4B8D-4583-B42D-F1E6AA04F149}" sibTransId="{C6736143-3F75-4045-A225-9144407C01DB}"/>
    <dgm:cxn modelId="{F937070E-E124-4212-B639-87C5B1AD741C}" type="presOf" srcId="{6F0FE750-BA4E-4790-97DF-8916246C8D7B}" destId="{7DADE2D0-6612-47EF-AD58-E93E2AEBF24F}" srcOrd="0" destOrd="0" presId="urn:microsoft.com/office/officeart/2005/8/layout/vList2"/>
    <dgm:cxn modelId="{09487C2B-B372-4729-AEC0-F6D508889A27}" srcId="{EBADD37B-048E-469C-A960-1BA83060F556}" destId="{6A0DF8EB-31C8-47F2-8ACC-8BF7F62AB02D}" srcOrd="1" destOrd="0" parTransId="{E89215D1-8406-4AF7-8EAA-8ECA87FEC4CF}" sibTransId="{4F84CC57-D797-4AF0-9341-0FE92E1BC387}"/>
    <dgm:cxn modelId="{4E48F52B-CC31-4038-9E25-D6DEE9207944}" type="presOf" srcId="{815AC58E-63AD-46C5-B9F5-48097530A805}" destId="{1EE2AE78-7C10-4438-B7C5-6AA7C3D5FB4E}" srcOrd="0" destOrd="0" presId="urn:microsoft.com/office/officeart/2005/8/layout/vList2"/>
    <dgm:cxn modelId="{1684333A-BCCF-4F28-821A-A1791B058851}" type="presOf" srcId="{A1542F9D-6802-477B-96A2-3A865165ECF1}" destId="{7DADE2D0-6612-47EF-AD58-E93E2AEBF24F}" srcOrd="0" destOrd="3" presId="urn:microsoft.com/office/officeart/2005/8/layout/vList2"/>
    <dgm:cxn modelId="{9322D95B-9C9A-458B-8347-69CE22B76BEE}" type="presOf" srcId="{EBADD37B-048E-469C-A960-1BA83060F556}" destId="{BFC24738-AB21-4A27-B2D8-A0F2DDADDB3C}" srcOrd="0" destOrd="0" presId="urn:microsoft.com/office/officeart/2005/8/layout/vList2"/>
    <dgm:cxn modelId="{2CB27D5D-59A2-4C3C-805D-CD35D58D8EB6}" type="presOf" srcId="{6A0DF8EB-31C8-47F2-8ACC-8BF7F62AB02D}" destId="{7F7CF9F8-4B44-4EFC-9266-8CB773BC5A10}" srcOrd="0" destOrd="1" presId="urn:microsoft.com/office/officeart/2005/8/layout/vList2"/>
    <dgm:cxn modelId="{1054A75D-F545-47EB-A89A-59FBC5DDB84A}" srcId="{EBADD37B-048E-469C-A960-1BA83060F556}" destId="{D8719FC3-0AEB-4F61-9477-6318118389CE}" srcOrd="2" destOrd="0" parTransId="{894E2A1A-1346-4473-9747-0D4EE9F51EFA}" sibTransId="{01BACEA4-A6DE-4D17-8512-5F771EC71F18}"/>
    <dgm:cxn modelId="{A8A45966-EC33-4B25-831C-8AAEA91E007F}" type="presOf" srcId="{B3AB14C0-AF37-44DE-AA6B-B5D62D2FDA57}" destId="{D28D9094-9144-4CCC-A248-4B798A1C321A}" srcOrd="0" destOrd="0" presId="urn:microsoft.com/office/officeart/2005/8/layout/vList2"/>
    <dgm:cxn modelId="{22738679-BD4A-4CD9-A078-C11A4B79E912}" srcId="{43540C2A-6D61-47B9-A611-A99B652C4FB4}" destId="{6F0FE750-BA4E-4790-97DF-8916246C8D7B}" srcOrd="0" destOrd="0" parTransId="{58AEE483-AEB8-4EDB-9078-C7CCA5743E2E}" sibTransId="{237EAE2F-16B4-47DC-871D-F5F9D41707EF}"/>
    <dgm:cxn modelId="{64755C7C-3FF1-4D1B-BE85-5E16C28ABD77}" srcId="{B3AB14C0-AF37-44DE-AA6B-B5D62D2FDA57}" destId="{F388FCA8-B2C5-4462-B0FC-E44911967A4D}" srcOrd="2" destOrd="0" parTransId="{2AA31D0A-CAB8-497D-A91C-BEBDE72E1D17}" sibTransId="{7CB86E5A-A267-49F9-A56E-2981BDBAEC1A}"/>
    <dgm:cxn modelId="{D19D2989-5E3D-4877-B707-5CDC16D179E0}" type="presOf" srcId="{D8719FC3-0AEB-4F61-9477-6318118389CE}" destId="{7F7CF9F8-4B44-4EFC-9266-8CB773BC5A10}" srcOrd="0" destOrd="2" presId="urn:microsoft.com/office/officeart/2005/8/layout/vList2"/>
    <dgm:cxn modelId="{F72D2D8D-F574-452D-9A9E-DE45BFAC7DDF}" srcId="{43540C2A-6D61-47B9-A611-A99B652C4FB4}" destId="{A1542F9D-6802-477B-96A2-3A865165ECF1}" srcOrd="3" destOrd="0" parTransId="{B0F4597B-4D2C-4205-914D-328D266CF47F}" sibTransId="{26AAF16D-B2A0-45DE-BA09-E67B18D15C87}"/>
    <dgm:cxn modelId="{15FDD8A0-D382-4BF0-8BBA-32B27F4C802B}" srcId="{EBADD37B-048E-469C-A960-1BA83060F556}" destId="{BAF325F2-604B-4A8C-91BE-44E0A7887937}" srcOrd="0" destOrd="0" parTransId="{6E3F051B-1606-435B-9553-241365B7AF54}" sibTransId="{BDB2CE6E-0AD2-4AAD-83A8-EB7BA7282921}"/>
    <dgm:cxn modelId="{DCAD86A4-F649-49C3-B385-70C29C2C6EA5}" type="presOf" srcId="{BAF325F2-604B-4A8C-91BE-44E0A7887937}" destId="{7F7CF9F8-4B44-4EFC-9266-8CB773BC5A10}" srcOrd="0" destOrd="0" presId="urn:microsoft.com/office/officeart/2005/8/layout/vList2"/>
    <dgm:cxn modelId="{64CED6D5-6C56-4285-BCF9-61E6946BF430}" type="presOf" srcId="{3E2FF2AA-EFD8-4A38-A3C0-48AF491FA731}" destId="{7DADE2D0-6612-47EF-AD58-E93E2AEBF24F}" srcOrd="0" destOrd="1" presId="urn:microsoft.com/office/officeart/2005/8/layout/vList2"/>
    <dgm:cxn modelId="{39AD8DD8-1AAA-47CF-8C08-ACBFFF852DE8}" type="presOf" srcId="{43540C2A-6D61-47B9-A611-A99B652C4FB4}" destId="{7FAAABB8-173D-4C73-9F4A-51D1CB5F579A}" srcOrd="0" destOrd="0" presId="urn:microsoft.com/office/officeart/2005/8/layout/vList2"/>
    <dgm:cxn modelId="{3EE894E2-490E-4061-80A6-8D3676E3E6FA}" srcId="{43540C2A-6D61-47B9-A611-A99B652C4FB4}" destId="{3E2FF2AA-EFD8-4A38-A3C0-48AF491FA731}" srcOrd="1" destOrd="0" parTransId="{C36A6529-3BA0-451C-A5B1-7ADD86CA75AF}" sibTransId="{9972B4BE-4401-4830-AECF-A56EE8467CBD}"/>
    <dgm:cxn modelId="{0D4CA1EB-A863-4AC8-814A-773895412180}" srcId="{B3AB14C0-AF37-44DE-AA6B-B5D62D2FDA57}" destId="{EBADD37B-048E-469C-A960-1BA83060F556}" srcOrd="0" destOrd="0" parTransId="{F3BA4ED9-6D39-45E1-B0A6-FF663EC4A05F}" sibTransId="{0CEAA7BB-3424-4D44-AAE5-F4989DD1D13A}"/>
    <dgm:cxn modelId="{41F37FF1-2369-40E3-998A-8599169EFE98}" srcId="{43540C2A-6D61-47B9-A611-A99B652C4FB4}" destId="{0D058FE3-FDE1-4118-B8B4-A04BC220D2E9}" srcOrd="2" destOrd="0" parTransId="{8A9A7BF3-EE64-4C69-9BE3-8123F63F87A5}" sibTransId="{603E40D8-3B87-4D1A-8AC1-130662BAF8F0}"/>
    <dgm:cxn modelId="{3368B2F1-A768-4869-8CF1-819D919CC352}" type="presOf" srcId="{F388FCA8-B2C5-4462-B0FC-E44911967A4D}" destId="{60BA2EEC-D640-460A-9E32-3F8C8789EDA1}" srcOrd="0" destOrd="0" presId="urn:microsoft.com/office/officeart/2005/8/layout/vList2"/>
    <dgm:cxn modelId="{E5EE50D2-FB72-4BF0-97DE-6E455B4ED22D}" type="presParOf" srcId="{D28D9094-9144-4CCC-A248-4B798A1C321A}" destId="{BFC24738-AB21-4A27-B2D8-A0F2DDADDB3C}" srcOrd="0" destOrd="0" presId="urn:microsoft.com/office/officeart/2005/8/layout/vList2"/>
    <dgm:cxn modelId="{1D7BF1A5-4B15-4798-ADF6-52EA85771C42}" type="presParOf" srcId="{D28D9094-9144-4CCC-A248-4B798A1C321A}" destId="{7F7CF9F8-4B44-4EFC-9266-8CB773BC5A10}" srcOrd="1" destOrd="0" presId="urn:microsoft.com/office/officeart/2005/8/layout/vList2"/>
    <dgm:cxn modelId="{A7C91B33-5D1A-4947-A08F-D3B9229DC843}" type="presParOf" srcId="{D28D9094-9144-4CCC-A248-4B798A1C321A}" destId="{7FAAABB8-173D-4C73-9F4A-51D1CB5F579A}" srcOrd="2" destOrd="0" presId="urn:microsoft.com/office/officeart/2005/8/layout/vList2"/>
    <dgm:cxn modelId="{BFB60821-122D-4CFB-9025-4C23B16ED4A5}" type="presParOf" srcId="{D28D9094-9144-4CCC-A248-4B798A1C321A}" destId="{7DADE2D0-6612-47EF-AD58-E93E2AEBF24F}" srcOrd="3" destOrd="0" presId="urn:microsoft.com/office/officeart/2005/8/layout/vList2"/>
    <dgm:cxn modelId="{EF98730B-0D21-488D-8489-339FF7F639B9}" type="presParOf" srcId="{D28D9094-9144-4CCC-A248-4B798A1C321A}" destId="{60BA2EEC-D640-460A-9E32-3F8C8789EDA1}" srcOrd="4" destOrd="0" presId="urn:microsoft.com/office/officeart/2005/8/layout/vList2"/>
    <dgm:cxn modelId="{21CF2E83-9EEE-408A-B813-30FBBE5434A6}" type="presParOf" srcId="{D28D9094-9144-4CCC-A248-4B798A1C321A}" destId="{1EE2AE78-7C10-4438-B7C5-6AA7C3D5FB4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a:ln w="57150">
          <a:solidFill>
            <a:srgbClr val="C00000"/>
          </a:solidFill>
        </a:ln>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2AC34D-A600-44EC-8842-6447D716458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253336D-3978-4914-AB1B-C7561C7D83E0}">
      <dgm:prSet custT="1"/>
      <dgm:spPr>
        <a:solidFill>
          <a:srgbClr val="7030A0"/>
        </a:solidFill>
      </dgm:spPr>
      <dgm:t>
        <a:bodyPr/>
        <a:lstStyle/>
        <a:p>
          <a:r>
            <a:rPr lang="en-US" sz="5200" dirty="0"/>
            <a:t>For Azure</a:t>
          </a:r>
        </a:p>
      </dgm:t>
    </dgm:pt>
    <dgm:pt modelId="{D15A2B3D-A27D-4EA5-89B9-807CCD2B23C7}" type="parTrans" cxnId="{B9A042C4-D792-4023-9869-574B80F4CF2F}">
      <dgm:prSet/>
      <dgm:spPr/>
      <dgm:t>
        <a:bodyPr/>
        <a:lstStyle/>
        <a:p>
          <a:endParaRPr lang="en-US"/>
        </a:p>
      </dgm:t>
    </dgm:pt>
    <dgm:pt modelId="{3BEB827D-016A-40D2-9F26-A2572E9EA524}" type="sibTrans" cxnId="{B9A042C4-D792-4023-9869-574B80F4CF2F}">
      <dgm:prSet/>
      <dgm:spPr/>
      <dgm:t>
        <a:bodyPr/>
        <a:lstStyle/>
        <a:p>
          <a:endParaRPr lang="en-US"/>
        </a:p>
      </dgm:t>
    </dgm:pt>
    <dgm:pt modelId="{F97DE792-C3B5-4353-9F25-5992D38919FC}">
      <dgm:prSet custT="1"/>
      <dgm:spPr>
        <a:ln>
          <a:solidFill>
            <a:srgbClr val="7030A0"/>
          </a:solidFill>
        </a:ln>
      </dgm:spPr>
      <dgm:t>
        <a:bodyPr/>
        <a:lstStyle/>
        <a:p>
          <a:pPr>
            <a:buFontTx/>
            <a:buNone/>
          </a:pPr>
          <a:r>
            <a:rPr lang="en-US" sz="2400" b="0" dirty="0"/>
            <a:t>Sell freed-up CPU cores in compute</a:t>
          </a:r>
        </a:p>
      </dgm:t>
    </dgm:pt>
    <dgm:pt modelId="{15EF749E-C604-4CB7-8A56-BCF0AEE19F19}" type="parTrans" cxnId="{50AB3717-144D-4ADD-9170-82B541597065}">
      <dgm:prSet/>
      <dgm:spPr/>
      <dgm:t>
        <a:bodyPr/>
        <a:lstStyle/>
        <a:p>
          <a:endParaRPr lang="en-US"/>
        </a:p>
      </dgm:t>
    </dgm:pt>
    <dgm:pt modelId="{D45976B4-F248-44D6-8095-B9E9061CFCF5}" type="sibTrans" cxnId="{50AB3717-144D-4ADD-9170-82B541597065}">
      <dgm:prSet/>
      <dgm:spPr/>
      <dgm:t>
        <a:bodyPr/>
        <a:lstStyle/>
        <a:p>
          <a:endParaRPr lang="en-US"/>
        </a:p>
      </dgm:t>
    </dgm:pt>
    <dgm:pt modelId="{297FE07E-CD75-4C26-AF1A-5339AB0A6B36}">
      <dgm:prSet custT="1"/>
      <dgm:spPr>
        <a:solidFill>
          <a:schemeClr val="accent2"/>
        </a:solidFill>
      </dgm:spPr>
      <dgm:t>
        <a:bodyPr/>
        <a:lstStyle/>
        <a:p>
          <a:r>
            <a:rPr lang="en-US" sz="4600" dirty="0"/>
            <a:t>For Customers</a:t>
          </a:r>
        </a:p>
      </dgm:t>
    </dgm:pt>
    <dgm:pt modelId="{F415C0BD-DC68-4218-B0BC-B198C30B1A5E}" type="parTrans" cxnId="{9A91A6E3-40E9-488A-974D-C5101C2C3914}">
      <dgm:prSet/>
      <dgm:spPr/>
      <dgm:t>
        <a:bodyPr/>
        <a:lstStyle/>
        <a:p>
          <a:endParaRPr lang="en-US"/>
        </a:p>
      </dgm:t>
    </dgm:pt>
    <dgm:pt modelId="{0E2F076D-4D7A-48BD-88E5-0D1644FA42BF}" type="sibTrans" cxnId="{9A91A6E3-40E9-488A-974D-C5101C2C3914}">
      <dgm:prSet/>
      <dgm:spPr/>
      <dgm:t>
        <a:bodyPr/>
        <a:lstStyle/>
        <a:p>
          <a:endParaRPr lang="en-US"/>
        </a:p>
      </dgm:t>
    </dgm:pt>
    <dgm:pt modelId="{19375875-188F-498A-B6CD-CF6F5EA45D81}">
      <dgm:prSet custT="1"/>
      <dgm:spPr>
        <a:ln>
          <a:solidFill>
            <a:srgbClr val="7030A0"/>
          </a:solidFill>
        </a:ln>
      </dgm:spPr>
      <dgm:t>
        <a:bodyPr/>
        <a:lstStyle/>
        <a:p>
          <a:pPr>
            <a:buFontTx/>
            <a:buNone/>
          </a:pPr>
          <a:r>
            <a:rPr lang="en-US" sz="2400" b="0" dirty="0"/>
            <a:t>Buy cheaper servers in storage</a:t>
          </a:r>
        </a:p>
      </dgm:t>
    </dgm:pt>
    <dgm:pt modelId="{6FE507EF-FD41-47AC-8E60-0FB10B083967}" type="parTrans" cxnId="{A1E7375A-B057-40A8-BEA9-C7D67B4DE42E}">
      <dgm:prSet/>
      <dgm:spPr/>
      <dgm:t>
        <a:bodyPr/>
        <a:lstStyle/>
        <a:p>
          <a:endParaRPr lang="en-US"/>
        </a:p>
      </dgm:t>
    </dgm:pt>
    <dgm:pt modelId="{8BB49FF8-7BC1-4E8A-B026-670F9E871D3E}" type="sibTrans" cxnId="{A1E7375A-B057-40A8-BEA9-C7D67B4DE42E}">
      <dgm:prSet/>
      <dgm:spPr/>
      <dgm:t>
        <a:bodyPr/>
        <a:lstStyle/>
        <a:p>
          <a:endParaRPr lang="en-US"/>
        </a:p>
      </dgm:t>
    </dgm:pt>
    <dgm:pt modelId="{A2A991F3-92C1-4321-95F9-B48C15D46442}">
      <dgm:prSet custT="1"/>
      <dgm:spPr>
        <a:noFill/>
      </dgm:spPr>
      <dgm:t>
        <a:bodyPr/>
        <a:lstStyle/>
        <a:p>
          <a:pPr>
            <a:buFontTx/>
            <a:buNone/>
          </a:pPr>
          <a:r>
            <a:rPr lang="en-US" sz="2400" b="1" dirty="0"/>
            <a:t>Lower IO latency and jitter</a:t>
          </a:r>
        </a:p>
      </dgm:t>
    </dgm:pt>
    <dgm:pt modelId="{6116D5D7-F542-45BA-9962-A6945048F3A7}" type="parTrans" cxnId="{B822DF73-EBF5-4164-A2CC-BF3FE2DEE8FC}">
      <dgm:prSet/>
      <dgm:spPr/>
      <dgm:t>
        <a:bodyPr/>
        <a:lstStyle/>
        <a:p>
          <a:endParaRPr lang="en-US"/>
        </a:p>
      </dgm:t>
    </dgm:pt>
    <dgm:pt modelId="{5E855E9B-EB52-4790-A3FC-588147BD61CA}" type="sibTrans" cxnId="{B822DF73-EBF5-4164-A2CC-BF3FE2DEE8FC}">
      <dgm:prSet/>
      <dgm:spPr/>
      <dgm:t>
        <a:bodyPr/>
        <a:lstStyle/>
        <a:p>
          <a:endParaRPr lang="en-US"/>
        </a:p>
      </dgm:t>
    </dgm:pt>
    <dgm:pt modelId="{81567E7A-98F3-4A16-A278-9CD367E1F081}">
      <dgm:prSet custT="1"/>
      <dgm:spPr>
        <a:ln>
          <a:solidFill>
            <a:srgbClr val="7030A0"/>
          </a:solidFill>
        </a:ln>
      </dgm:spPr>
      <dgm:t>
        <a:bodyPr/>
        <a:lstStyle/>
        <a:p>
          <a:pPr>
            <a:buFontTx/>
            <a:buNone/>
          </a:pPr>
          <a:r>
            <a:rPr lang="en-US" sz="2400" b="1" dirty="0"/>
            <a:t>Core savings</a:t>
          </a:r>
        </a:p>
      </dgm:t>
    </dgm:pt>
    <dgm:pt modelId="{586BB3E7-0E79-47A1-9991-BFE5BA7A644A}" type="parTrans" cxnId="{ACAAB2E7-63DA-46DE-B486-DF82FA77F72B}">
      <dgm:prSet/>
      <dgm:spPr/>
      <dgm:t>
        <a:bodyPr/>
        <a:lstStyle/>
        <a:p>
          <a:endParaRPr lang="en-US"/>
        </a:p>
      </dgm:t>
    </dgm:pt>
    <dgm:pt modelId="{59F63260-6E36-4A7F-9FEA-D085E2374D92}" type="sibTrans" cxnId="{ACAAB2E7-63DA-46DE-B486-DF82FA77F72B}">
      <dgm:prSet/>
      <dgm:spPr/>
      <dgm:t>
        <a:bodyPr/>
        <a:lstStyle/>
        <a:p>
          <a:endParaRPr lang="en-US"/>
        </a:p>
      </dgm:t>
    </dgm:pt>
    <dgm:pt modelId="{E7D0CC3F-7A0D-44DD-8C01-1EBEFF27FFBC}" type="pres">
      <dgm:prSet presAssocID="{F12AC34D-A600-44EC-8842-6447D7164584}" presName="linear" presStyleCnt="0">
        <dgm:presLayoutVars>
          <dgm:dir/>
          <dgm:animLvl val="lvl"/>
          <dgm:resizeHandles val="exact"/>
        </dgm:presLayoutVars>
      </dgm:prSet>
      <dgm:spPr/>
    </dgm:pt>
    <dgm:pt modelId="{601FEA56-1EB2-40A6-92B4-F0DD1DD77B24}" type="pres">
      <dgm:prSet presAssocID="{B253336D-3978-4914-AB1B-C7561C7D83E0}" presName="parentLin" presStyleCnt="0"/>
      <dgm:spPr/>
    </dgm:pt>
    <dgm:pt modelId="{949B203D-1AC9-4C80-8497-2EFE7D187CB9}" type="pres">
      <dgm:prSet presAssocID="{B253336D-3978-4914-AB1B-C7561C7D83E0}" presName="parentLeftMargin" presStyleLbl="node1" presStyleIdx="0" presStyleCnt="2"/>
      <dgm:spPr/>
    </dgm:pt>
    <dgm:pt modelId="{957AD439-F77D-4209-831D-EBFAD78D78E8}" type="pres">
      <dgm:prSet presAssocID="{B253336D-3978-4914-AB1B-C7561C7D83E0}" presName="parentText" presStyleLbl="node1" presStyleIdx="0" presStyleCnt="2">
        <dgm:presLayoutVars>
          <dgm:chMax val="0"/>
          <dgm:bulletEnabled val="1"/>
        </dgm:presLayoutVars>
      </dgm:prSet>
      <dgm:spPr/>
    </dgm:pt>
    <dgm:pt modelId="{E674FD9C-46ED-4054-B391-351A1E8C8968}" type="pres">
      <dgm:prSet presAssocID="{B253336D-3978-4914-AB1B-C7561C7D83E0}" presName="negativeSpace" presStyleCnt="0"/>
      <dgm:spPr/>
    </dgm:pt>
    <dgm:pt modelId="{4EE764EC-6150-461C-9118-6F7DCCFD7E68}" type="pres">
      <dgm:prSet presAssocID="{B253336D-3978-4914-AB1B-C7561C7D83E0}" presName="childText" presStyleLbl="conFgAcc1" presStyleIdx="0" presStyleCnt="2">
        <dgm:presLayoutVars>
          <dgm:bulletEnabled val="1"/>
        </dgm:presLayoutVars>
      </dgm:prSet>
      <dgm:spPr/>
    </dgm:pt>
    <dgm:pt modelId="{7547BC5C-ADDB-4648-8D0E-7F80C15C8ABB}" type="pres">
      <dgm:prSet presAssocID="{3BEB827D-016A-40D2-9F26-A2572E9EA524}" presName="spaceBetweenRectangles" presStyleCnt="0"/>
      <dgm:spPr/>
    </dgm:pt>
    <dgm:pt modelId="{DB7E70B2-A075-41D8-9619-8D5CA670F2A4}" type="pres">
      <dgm:prSet presAssocID="{297FE07E-CD75-4C26-AF1A-5339AB0A6B36}" presName="parentLin" presStyleCnt="0"/>
      <dgm:spPr/>
    </dgm:pt>
    <dgm:pt modelId="{6DA75A3B-21E8-455A-81A9-FCE0FE968436}" type="pres">
      <dgm:prSet presAssocID="{297FE07E-CD75-4C26-AF1A-5339AB0A6B36}" presName="parentLeftMargin" presStyleLbl="node1" presStyleIdx="0" presStyleCnt="2"/>
      <dgm:spPr/>
    </dgm:pt>
    <dgm:pt modelId="{E82EC92F-9994-49EB-8B78-55D72D7105F7}" type="pres">
      <dgm:prSet presAssocID="{297FE07E-CD75-4C26-AF1A-5339AB0A6B36}" presName="parentText" presStyleLbl="node1" presStyleIdx="1" presStyleCnt="2">
        <dgm:presLayoutVars>
          <dgm:chMax val="0"/>
          <dgm:bulletEnabled val="1"/>
        </dgm:presLayoutVars>
      </dgm:prSet>
      <dgm:spPr/>
    </dgm:pt>
    <dgm:pt modelId="{400CDFAF-EC29-47DA-A1CE-A1C6665CA3A7}" type="pres">
      <dgm:prSet presAssocID="{297FE07E-CD75-4C26-AF1A-5339AB0A6B36}" presName="negativeSpace" presStyleCnt="0"/>
      <dgm:spPr/>
    </dgm:pt>
    <dgm:pt modelId="{85EADE2E-00A9-4B2C-B853-3AD4D0B8D18E}" type="pres">
      <dgm:prSet presAssocID="{297FE07E-CD75-4C26-AF1A-5339AB0A6B36}" presName="childText" presStyleLbl="conFgAcc1" presStyleIdx="1" presStyleCnt="2">
        <dgm:presLayoutVars>
          <dgm:bulletEnabled val="1"/>
        </dgm:presLayoutVars>
      </dgm:prSet>
      <dgm:spPr/>
    </dgm:pt>
  </dgm:ptLst>
  <dgm:cxnLst>
    <dgm:cxn modelId="{A777C413-2302-4BB7-89E8-6A1ED2099896}" type="presOf" srcId="{B253336D-3978-4914-AB1B-C7561C7D83E0}" destId="{957AD439-F77D-4209-831D-EBFAD78D78E8}" srcOrd="1" destOrd="0" presId="urn:microsoft.com/office/officeart/2005/8/layout/list1"/>
    <dgm:cxn modelId="{50AB3717-144D-4ADD-9170-82B541597065}" srcId="{81567E7A-98F3-4A16-A278-9CD367E1F081}" destId="{F97DE792-C3B5-4353-9F25-5992D38919FC}" srcOrd="0" destOrd="0" parTransId="{15EF749E-C604-4CB7-8A56-BCF0AEE19F19}" sibTransId="{D45976B4-F248-44D6-8095-B9E9061CFCF5}"/>
    <dgm:cxn modelId="{EB269829-E9F9-4862-961E-0BC8AB140D46}" type="presOf" srcId="{81567E7A-98F3-4A16-A278-9CD367E1F081}" destId="{4EE764EC-6150-461C-9118-6F7DCCFD7E68}" srcOrd="0" destOrd="0" presId="urn:microsoft.com/office/officeart/2005/8/layout/list1"/>
    <dgm:cxn modelId="{E8EAAA3D-4DAC-4F5A-8065-5581A132692C}" type="presOf" srcId="{B253336D-3978-4914-AB1B-C7561C7D83E0}" destId="{949B203D-1AC9-4C80-8497-2EFE7D187CB9}" srcOrd="0" destOrd="0" presId="urn:microsoft.com/office/officeart/2005/8/layout/list1"/>
    <dgm:cxn modelId="{6DFEB465-A114-431A-9C7D-70DEA6BEED30}" type="presOf" srcId="{F97DE792-C3B5-4353-9F25-5992D38919FC}" destId="{4EE764EC-6150-461C-9118-6F7DCCFD7E68}" srcOrd="0" destOrd="1" presId="urn:microsoft.com/office/officeart/2005/8/layout/list1"/>
    <dgm:cxn modelId="{B822DF73-EBF5-4164-A2CC-BF3FE2DEE8FC}" srcId="{297FE07E-CD75-4C26-AF1A-5339AB0A6B36}" destId="{A2A991F3-92C1-4321-95F9-B48C15D46442}" srcOrd="0" destOrd="0" parTransId="{6116D5D7-F542-45BA-9962-A6945048F3A7}" sibTransId="{5E855E9B-EB52-4790-A3FC-588147BD61CA}"/>
    <dgm:cxn modelId="{11C0F453-F3DC-46AF-9387-350D123E1128}" type="presOf" srcId="{19375875-188F-498A-B6CD-CF6F5EA45D81}" destId="{4EE764EC-6150-461C-9118-6F7DCCFD7E68}" srcOrd="0" destOrd="2" presId="urn:microsoft.com/office/officeart/2005/8/layout/list1"/>
    <dgm:cxn modelId="{A1E7375A-B057-40A8-BEA9-C7D67B4DE42E}" srcId="{81567E7A-98F3-4A16-A278-9CD367E1F081}" destId="{19375875-188F-498A-B6CD-CF6F5EA45D81}" srcOrd="1" destOrd="0" parTransId="{6FE507EF-FD41-47AC-8E60-0FB10B083967}" sibTransId="{8BB49FF8-7BC1-4E8A-B026-670F9E871D3E}"/>
    <dgm:cxn modelId="{69F1E398-7409-41AE-BEB3-4B8BB9F1D337}" type="presOf" srcId="{297FE07E-CD75-4C26-AF1A-5339AB0A6B36}" destId="{E82EC92F-9994-49EB-8B78-55D72D7105F7}" srcOrd="1" destOrd="0" presId="urn:microsoft.com/office/officeart/2005/8/layout/list1"/>
    <dgm:cxn modelId="{495B3EA5-88B9-46A2-A887-BBF3F93CE86B}" type="presOf" srcId="{A2A991F3-92C1-4321-95F9-B48C15D46442}" destId="{85EADE2E-00A9-4B2C-B853-3AD4D0B8D18E}" srcOrd="0" destOrd="0" presId="urn:microsoft.com/office/officeart/2005/8/layout/list1"/>
    <dgm:cxn modelId="{A0F012A9-D78E-4F72-9157-3A1CD16B431F}" type="presOf" srcId="{297FE07E-CD75-4C26-AF1A-5339AB0A6B36}" destId="{6DA75A3B-21E8-455A-81A9-FCE0FE968436}" srcOrd="0" destOrd="0" presId="urn:microsoft.com/office/officeart/2005/8/layout/list1"/>
    <dgm:cxn modelId="{B9A042C4-D792-4023-9869-574B80F4CF2F}" srcId="{F12AC34D-A600-44EC-8842-6447D7164584}" destId="{B253336D-3978-4914-AB1B-C7561C7D83E0}" srcOrd="0" destOrd="0" parTransId="{D15A2B3D-A27D-4EA5-89B9-807CCD2B23C7}" sibTransId="{3BEB827D-016A-40D2-9F26-A2572E9EA524}"/>
    <dgm:cxn modelId="{9A91A6E3-40E9-488A-974D-C5101C2C3914}" srcId="{F12AC34D-A600-44EC-8842-6447D7164584}" destId="{297FE07E-CD75-4C26-AF1A-5339AB0A6B36}" srcOrd="1" destOrd="0" parTransId="{F415C0BD-DC68-4218-B0BC-B198C30B1A5E}" sibTransId="{0E2F076D-4D7A-48BD-88E5-0D1644FA42BF}"/>
    <dgm:cxn modelId="{ACAAB2E7-63DA-46DE-B486-DF82FA77F72B}" srcId="{B253336D-3978-4914-AB1B-C7561C7D83E0}" destId="{81567E7A-98F3-4A16-A278-9CD367E1F081}" srcOrd="0" destOrd="0" parTransId="{586BB3E7-0E79-47A1-9991-BFE5BA7A644A}" sibTransId="{59F63260-6E36-4A7F-9FEA-D085E2374D92}"/>
    <dgm:cxn modelId="{5CBCE4F5-CB37-41DC-B839-700AFA56BBD4}" type="presOf" srcId="{F12AC34D-A600-44EC-8842-6447D7164584}" destId="{E7D0CC3F-7A0D-44DD-8C01-1EBEFF27FFBC}" srcOrd="0" destOrd="0" presId="urn:microsoft.com/office/officeart/2005/8/layout/list1"/>
    <dgm:cxn modelId="{1CD24AF0-ED63-481E-B7F9-970789A8D984}" type="presParOf" srcId="{E7D0CC3F-7A0D-44DD-8C01-1EBEFF27FFBC}" destId="{601FEA56-1EB2-40A6-92B4-F0DD1DD77B24}" srcOrd="0" destOrd="0" presId="urn:microsoft.com/office/officeart/2005/8/layout/list1"/>
    <dgm:cxn modelId="{48729352-20E5-4A47-A2A0-4D4BB01334D2}" type="presParOf" srcId="{601FEA56-1EB2-40A6-92B4-F0DD1DD77B24}" destId="{949B203D-1AC9-4C80-8497-2EFE7D187CB9}" srcOrd="0" destOrd="0" presId="urn:microsoft.com/office/officeart/2005/8/layout/list1"/>
    <dgm:cxn modelId="{D929BD7D-0B66-45E3-A9CD-6D1EE4BA5419}" type="presParOf" srcId="{601FEA56-1EB2-40A6-92B4-F0DD1DD77B24}" destId="{957AD439-F77D-4209-831D-EBFAD78D78E8}" srcOrd="1" destOrd="0" presId="urn:microsoft.com/office/officeart/2005/8/layout/list1"/>
    <dgm:cxn modelId="{D1767213-2B31-4920-8A07-E1A98CF4427D}" type="presParOf" srcId="{E7D0CC3F-7A0D-44DD-8C01-1EBEFF27FFBC}" destId="{E674FD9C-46ED-4054-B391-351A1E8C8968}" srcOrd="1" destOrd="0" presId="urn:microsoft.com/office/officeart/2005/8/layout/list1"/>
    <dgm:cxn modelId="{C79AAF70-E62E-439A-B555-E020A4A5B744}" type="presParOf" srcId="{E7D0CC3F-7A0D-44DD-8C01-1EBEFF27FFBC}" destId="{4EE764EC-6150-461C-9118-6F7DCCFD7E68}" srcOrd="2" destOrd="0" presId="urn:microsoft.com/office/officeart/2005/8/layout/list1"/>
    <dgm:cxn modelId="{283EC7A9-5136-4A81-9D63-1D9ACB58EE4D}" type="presParOf" srcId="{E7D0CC3F-7A0D-44DD-8C01-1EBEFF27FFBC}" destId="{7547BC5C-ADDB-4648-8D0E-7F80C15C8ABB}" srcOrd="3" destOrd="0" presId="urn:microsoft.com/office/officeart/2005/8/layout/list1"/>
    <dgm:cxn modelId="{11C79924-2F8B-4DEB-84AC-08A730775F5B}" type="presParOf" srcId="{E7D0CC3F-7A0D-44DD-8C01-1EBEFF27FFBC}" destId="{DB7E70B2-A075-41D8-9619-8D5CA670F2A4}" srcOrd="4" destOrd="0" presId="urn:microsoft.com/office/officeart/2005/8/layout/list1"/>
    <dgm:cxn modelId="{C5220243-3D4E-4F1C-8A97-8AF417CB0721}" type="presParOf" srcId="{DB7E70B2-A075-41D8-9619-8D5CA670F2A4}" destId="{6DA75A3B-21E8-455A-81A9-FCE0FE968436}" srcOrd="0" destOrd="0" presId="urn:microsoft.com/office/officeart/2005/8/layout/list1"/>
    <dgm:cxn modelId="{7E5BE567-8B5B-449C-AD50-907CE5B5B22F}" type="presParOf" srcId="{DB7E70B2-A075-41D8-9619-8D5CA670F2A4}" destId="{E82EC92F-9994-49EB-8B78-55D72D7105F7}" srcOrd="1" destOrd="0" presId="urn:microsoft.com/office/officeart/2005/8/layout/list1"/>
    <dgm:cxn modelId="{525C3D56-CC5E-4979-AD6F-1037526AACC1}" type="presParOf" srcId="{E7D0CC3F-7A0D-44DD-8C01-1EBEFF27FFBC}" destId="{400CDFAF-EC29-47DA-A1CE-A1C6665CA3A7}" srcOrd="5" destOrd="0" presId="urn:microsoft.com/office/officeart/2005/8/layout/list1"/>
    <dgm:cxn modelId="{A7C70DAE-638C-4391-9655-F8F0897D1C15}" type="presParOf" srcId="{E7D0CC3F-7A0D-44DD-8C01-1EBEFF27FFBC}" destId="{85EADE2E-00A9-4B2C-B853-3AD4D0B8D18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3404E8-10DD-420F-85D2-9E69C4AA72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D2D2E7-3E21-45EB-A653-FD2CD4A06D69}">
      <dgm:prSet custT="1"/>
      <dgm:spPr/>
      <dgm:t>
        <a:bodyPr/>
        <a:lstStyle/>
        <a:p>
          <a:pPr>
            <a:lnSpc>
              <a:spcPct val="100000"/>
            </a:lnSpc>
          </a:pPr>
          <a:r>
            <a:rPr lang="en-US" sz="2800" baseline="0" dirty="0"/>
            <a:t>Tailor storage code for RDMA? (not socket programming!)</a:t>
          </a:r>
          <a:endParaRPr lang="en-US" sz="2800" dirty="0"/>
        </a:p>
      </dgm:t>
    </dgm:pt>
    <dgm:pt modelId="{35DDD31A-1AAA-4806-9BDF-0679826D228D}" type="parTrans" cxnId="{0E2132C4-6F2D-48C1-B7F7-D1498557AB24}">
      <dgm:prSet/>
      <dgm:spPr/>
      <dgm:t>
        <a:bodyPr/>
        <a:lstStyle/>
        <a:p>
          <a:endParaRPr lang="en-US"/>
        </a:p>
      </dgm:t>
    </dgm:pt>
    <dgm:pt modelId="{57225ED1-339C-4B03-9028-C690DFFEE2CA}" type="sibTrans" cxnId="{0E2132C4-6F2D-48C1-B7F7-D1498557AB24}">
      <dgm:prSet/>
      <dgm:spPr/>
      <dgm:t>
        <a:bodyPr/>
        <a:lstStyle/>
        <a:p>
          <a:endParaRPr lang="en-US"/>
        </a:p>
      </dgm:t>
    </dgm:pt>
    <dgm:pt modelId="{B54599E9-9DCF-4DA0-B0A2-2A38A99C70AC}">
      <dgm:prSet custT="1"/>
      <dgm:spPr/>
      <dgm:t>
        <a:bodyPr/>
        <a:lstStyle/>
        <a:p>
          <a:pPr>
            <a:lnSpc>
              <a:spcPct val="100000"/>
            </a:lnSpc>
          </a:pPr>
          <a:r>
            <a:rPr lang="en-US" sz="2800" dirty="0"/>
            <a:t>How</a:t>
          </a:r>
          <a:r>
            <a:rPr lang="en-US" sz="2800" baseline="0" dirty="0"/>
            <a:t> do we monitor performance? (not TCP!)</a:t>
          </a:r>
          <a:endParaRPr lang="en-US" sz="2800" dirty="0"/>
        </a:p>
      </dgm:t>
    </dgm:pt>
    <dgm:pt modelId="{8D147CD1-46BF-4948-BFDD-7B67A9A61153}" type="parTrans" cxnId="{12ADC557-A218-46C3-A0DB-0F167AE86518}">
      <dgm:prSet/>
      <dgm:spPr/>
      <dgm:t>
        <a:bodyPr/>
        <a:lstStyle/>
        <a:p>
          <a:endParaRPr lang="en-US"/>
        </a:p>
      </dgm:t>
    </dgm:pt>
    <dgm:pt modelId="{14537A5C-D847-4A64-B859-ABB1A974D8E5}" type="sibTrans" cxnId="{12ADC557-A218-46C3-A0DB-0F167AE86518}">
      <dgm:prSet/>
      <dgm:spPr/>
      <dgm:t>
        <a:bodyPr/>
        <a:lstStyle/>
        <a:p>
          <a:endParaRPr lang="en-US"/>
        </a:p>
      </dgm:t>
    </dgm:pt>
    <dgm:pt modelId="{C92A1E1F-CD00-44EF-8566-7867E6E61350}">
      <dgm:prSet custT="1"/>
      <dgm:spPr/>
      <dgm:t>
        <a:bodyPr/>
        <a:lstStyle/>
        <a:p>
          <a:pPr>
            <a:lnSpc>
              <a:spcPct val="100000"/>
            </a:lnSpc>
          </a:pPr>
          <a:r>
            <a:rPr lang="en-US" sz="2800" dirty="0"/>
            <a:t>What</a:t>
          </a:r>
          <a:r>
            <a:rPr lang="en-US" sz="2800" baseline="0" dirty="0"/>
            <a:t> network configuration do we need? </a:t>
          </a:r>
          <a:endParaRPr lang="en-US" sz="2800" dirty="0"/>
        </a:p>
      </dgm:t>
    </dgm:pt>
    <dgm:pt modelId="{DE82FD38-4BD2-4555-9A38-0429A32F38A8}" type="parTrans" cxnId="{41BB9BA3-480E-4C1A-9C4B-72080E9EAE46}">
      <dgm:prSet/>
      <dgm:spPr/>
      <dgm:t>
        <a:bodyPr/>
        <a:lstStyle/>
        <a:p>
          <a:endParaRPr lang="en-US"/>
        </a:p>
      </dgm:t>
    </dgm:pt>
    <dgm:pt modelId="{C3CED116-82A7-4D6B-BBCA-5665CF9BF941}" type="sibTrans" cxnId="{41BB9BA3-480E-4C1A-9C4B-72080E9EAE46}">
      <dgm:prSet/>
      <dgm:spPr/>
      <dgm:t>
        <a:bodyPr/>
        <a:lstStyle/>
        <a:p>
          <a:endParaRPr lang="en-US"/>
        </a:p>
      </dgm:t>
    </dgm:pt>
    <dgm:pt modelId="{8EB4BB66-2115-4095-B19C-9C66B3F3D873}">
      <dgm:prSet custT="1"/>
      <dgm:spPr/>
      <dgm:t>
        <a:bodyPr/>
        <a:lstStyle/>
        <a:p>
          <a:pPr>
            <a:lnSpc>
              <a:spcPct val="100000"/>
            </a:lnSpc>
          </a:pPr>
          <a:r>
            <a:rPr lang="en-US" sz="2800" dirty="0"/>
            <a:t>Congestion control?</a:t>
          </a:r>
        </a:p>
      </dgm:t>
    </dgm:pt>
    <dgm:pt modelId="{C839A7B8-92E1-42DC-BA97-CEAC6CBE38A1}" type="parTrans" cxnId="{B5591213-FF50-41CC-AC74-91BD65B6C339}">
      <dgm:prSet/>
      <dgm:spPr/>
      <dgm:t>
        <a:bodyPr/>
        <a:lstStyle/>
        <a:p>
          <a:endParaRPr lang="en-US"/>
        </a:p>
      </dgm:t>
    </dgm:pt>
    <dgm:pt modelId="{C9407048-C000-45BF-BE6D-73AC77F58737}" type="sibTrans" cxnId="{B5591213-FF50-41CC-AC74-91BD65B6C339}">
      <dgm:prSet/>
      <dgm:spPr/>
      <dgm:t>
        <a:bodyPr/>
        <a:lstStyle/>
        <a:p>
          <a:endParaRPr lang="en-US"/>
        </a:p>
      </dgm:t>
    </dgm:pt>
    <dgm:pt modelId="{A1FBBDAD-B4BF-46A1-823C-96E5FEA268A2}">
      <dgm:prSet custT="1"/>
      <dgm:spPr/>
      <dgm:t>
        <a:bodyPr/>
        <a:lstStyle/>
        <a:p>
          <a:pPr>
            <a:lnSpc>
              <a:spcPct val="100000"/>
            </a:lnSpc>
          </a:pPr>
          <a:r>
            <a:rPr lang="en-US" sz="2800" dirty="0"/>
            <a:t>And many others ….</a:t>
          </a:r>
        </a:p>
      </dgm:t>
    </dgm:pt>
    <dgm:pt modelId="{321A12FF-6B49-4FE2-98F0-F37A29E7D154}" type="parTrans" cxnId="{E7F0019E-576B-4BE1-ADC2-92681EFB4A6D}">
      <dgm:prSet/>
      <dgm:spPr/>
      <dgm:t>
        <a:bodyPr/>
        <a:lstStyle/>
        <a:p>
          <a:endParaRPr lang="en-US"/>
        </a:p>
      </dgm:t>
    </dgm:pt>
    <dgm:pt modelId="{30AA6044-A322-4DCA-BEC1-F260B7FE1E82}" type="sibTrans" cxnId="{E7F0019E-576B-4BE1-ADC2-92681EFB4A6D}">
      <dgm:prSet/>
      <dgm:spPr/>
      <dgm:t>
        <a:bodyPr/>
        <a:lstStyle/>
        <a:p>
          <a:endParaRPr lang="en-US"/>
        </a:p>
      </dgm:t>
    </dgm:pt>
    <dgm:pt modelId="{47535791-10B3-46C5-A355-FBC7F04930EA}" type="pres">
      <dgm:prSet presAssocID="{DA3404E8-10DD-420F-85D2-9E69C4AA72B7}" presName="root" presStyleCnt="0">
        <dgm:presLayoutVars>
          <dgm:dir/>
          <dgm:resizeHandles val="exact"/>
        </dgm:presLayoutVars>
      </dgm:prSet>
      <dgm:spPr/>
    </dgm:pt>
    <dgm:pt modelId="{AAC9D9B3-D1DD-4751-8618-509BA7BEF9F8}" type="pres">
      <dgm:prSet presAssocID="{90D2D2E7-3E21-45EB-A653-FD2CD4A06D69}" presName="compNode" presStyleCnt="0"/>
      <dgm:spPr/>
    </dgm:pt>
    <dgm:pt modelId="{59CA50EA-4EA6-4F28-B7FA-67735CC622CD}" type="pres">
      <dgm:prSet presAssocID="{90D2D2E7-3E21-45EB-A653-FD2CD4A06D69}" presName="bgRect" presStyleLbl="bgShp" presStyleIdx="0" presStyleCnt="5"/>
      <dgm:spPr/>
    </dgm:pt>
    <dgm:pt modelId="{F0B8AFDD-BD4C-44DF-B028-8E46074480DF}" type="pres">
      <dgm:prSet presAssocID="{90D2D2E7-3E21-45EB-A653-FD2CD4A06D6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a:ext>
      </dgm:extLst>
    </dgm:pt>
    <dgm:pt modelId="{40141B72-2FC6-4AE5-9AD9-E2C46DC08555}" type="pres">
      <dgm:prSet presAssocID="{90D2D2E7-3E21-45EB-A653-FD2CD4A06D69}" presName="spaceRect" presStyleCnt="0"/>
      <dgm:spPr/>
    </dgm:pt>
    <dgm:pt modelId="{5F2AEBA6-28C0-43F6-BD41-CE6BECF6DF62}" type="pres">
      <dgm:prSet presAssocID="{90D2D2E7-3E21-45EB-A653-FD2CD4A06D69}" presName="parTx" presStyleLbl="revTx" presStyleIdx="0" presStyleCnt="5">
        <dgm:presLayoutVars>
          <dgm:chMax val="0"/>
          <dgm:chPref val="0"/>
        </dgm:presLayoutVars>
      </dgm:prSet>
      <dgm:spPr/>
    </dgm:pt>
    <dgm:pt modelId="{B7FD53BD-E614-4F3C-8A61-05DE357E33E2}" type="pres">
      <dgm:prSet presAssocID="{57225ED1-339C-4B03-9028-C690DFFEE2CA}" presName="sibTrans" presStyleCnt="0"/>
      <dgm:spPr/>
    </dgm:pt>
    <dgm:pt modelId="{59C57ACE-2F83-4E4E-8134-C9029267A88E}" type="pres">
      <dgm:prSet presAssocID="{B54599E9-9DCF-4DA0-B0A2-2A38A99C70AC}" presName="compNode" presStyleCnt="0"/>
      <dgm:spPr/>
    </dgm:pt>
    <dgm:pt modelId="{FBEE1CF9-BB51-49DA-AC9A-23093C29B4D0}" type="pres">
      <dgm:prSet presAssocID="{B54599E9-9DCF-4DA0-B0A2-2A38A99C70AC}" presName="bgRect" presStyleLbl="bgShp" presStyleIdx="1" presStyleCnt="5"/>
      <dgm:spPr/>
    </dgm:pt>
    <dgm:pt modelId="{E4265355-433F-465F-A15F-8EC35A2A75F4}" type="pres">
      <dgm:prSet presAssocID="{B54599E9-9DCF-4DA0-B0A2-2A38A99C70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4CBC4C1F-31D0-4B18-805A-B76D1CB6B081}" type="pres">
      <dgm:prSet presAssocID="{B54599E9-9DCF-4DA0-B0A2-2A38A99C70AC}" presName="spaceRect" presStyleCnt="0"/>
      <dgm:spPr/>
    </dgm:pt>
    <dgm:pt modelId="{E1A15B3D-779C-4C61-B90E-1B79950FDD61}" type="pres">
      <dgm:prSet presAssocID="{B54599E9-9DCF-4DA0-B0A2-2A38A99C70AC}" presName="parTx" presStyleLbl="revTx" presStyleIdx="1" presStyleCnt="5">
        <dgm:presLayoutVars>
          <dgm:chMax val="0"/>
          <dgm:chPref val="0"/>
        </dgm:presLayoutVars>
      </dgm:prSet>
      <dgm:spPr/>
    </dgm:pt>
    <dgm:pt modelId="{D9C1A942-09CB-48AB-B86E-9DA04B06D201}" type="pres">
      <dgm:prSet presAssocID="{14537A5C-D847-4A64-B859-ABB1A974D8E5}" presName="sibTrans" presStyleCnt="0"/>
      <dgm:spPr/>
    </dgm:pt>
    <dgm:pt modelId="{3A8554C0-FE97-476A-8FA6-9196CF4AA6BB}" type="pres">
      <dgm:prSet presAssocID="{C92A1E1F-CD00-44EF-8566-7867E6E61350}" presName="compNode" presStyleCnt="0"/>
      <dgm:spPr/>
    </dgm:pt>
    <dgm:pt modelId="{9BDA939F-2675-4FA6-AC42-011C06D9345D}" type="pres">
      <dgm:prSet presAssocID="{C92A1E1F-CD00-44EF-8566-7867E6E61350}" presName="bgRect" presStyleLbl="bgShp" presStyleIdx="2" presStyleCnt="5"/>
      <dgm:spPr/>
    </dgm:pt>
    <dgm:pt modelId="{385FF35A-5B31-4D8C-81CA-511E1906D846}" type="pres">
      <dgm:prSet presAssocID="{C92A1E1F-CD00-44EF-8566-7867E6E6135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EB9E6F28-C248-46DE-AD28-17833D3F5179}" type="pres">
      <dgm:prSet presAssocID="{C92A1E1F-CD00-44EF-8566-7867E6E61350}" presName="spaceRect" presStyleCnt="0"/>
      <dgm:spPr/>
    </dgm:pt>
    <dgm:pt modelId="{2BCCDA28-0D4E-40E8-95D6-FD5C20FE36E9}" type="pres">
      <dgm:prSet presAssocID="{C92A1E1F-CD00-44EF-8566-7867E6E61350}" presName="parTx" presStyleLbl="revTx" presStyleIdx="2" presStyleCnt="5">
        <dgm:presLayoutVars>
          <dgm:chMax val="0"/>
          <dgm:chPref val="0"/>
        </dgm:presLayoutVars>
      </dgm:prSet>
      <dgm:spPr/>
    </dgm:pt>
    <dgm:pt modelId="{68F1B190-F00F-4CF6-A6A5-361EDF9A25DC}" type="pres">
      <dgm:prSet presAssocID="{C3CED116-82A7-4D6B-BBCA-5665CF9BF941}" presName="sibTrans" presStyleCnt="0"/>
      <dgm:spPr/>
    </dgm:pt>
    <dgm:pt modelId="{4480E72D-6430-4ACA-BD6F-B177FD8F80EC}" type="pres">
      <dgm:prSet presAssocID="{8EB4BB66-2115-4095-B19C-9C66B3F3D873}" presName="compNode" presStyleCnt="0"/>
      <dgm:spPr/>
    </dgm:pt>
    <dgm:pt modelId="{91D0B5ED-8B75-4EF7-AF41-FA21C3725D00}" type="pres">
      <dgm:prSet presAssocID="{8EB4BB66-2115-4095-B19C-9C66B3F3D873}" presName="bgRect" presStyleLbl="bgShp" presStyleIdx="3" presStyleCnt="5"/>
      <dgm:spPr/>
    </dgm:pt>
    <dgm:pt modelId="{918EBCA9-E6CC-4116-B3CC-F27012E351A1}" type="pres">
      <dgm:prSet presAssocID="{8EB4BB66-2115-4095-B19C-9C66B3F3D8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42A31F48-DAAE-4418-A6DC-523940FC69D1}" type="pres">
      <dgm:prSet presAssocID="{8EB4BB66-2115-4095-B19C-9C66B3F3D873}" presName="spaceRect" presStyleCnt="0"/>
      <dgm:spPr/>
    </dgm:pt>
    <dgm:pt modelId="{C04D9C8B-9294-4024-83B2-87C720193F3B}" type="pres">
      <dgm:prSet presAssocID="{8EB4BB66-2115-4095-B19C-9C66B3F3D873}" presName="parTx" presStyleLbl="revTx" presStyleIdx="3" presStyleCnt="5">
        <dgm:presLayoutVars>
          <dgm:chMax val="0"/>
          <dgm:chPref val="0"/>
        </dgm:presLayoutVars>
      </dgm:prSet>
      <dgm:spPr/>
    </dgm:pt>
    <dgm:pt modelId="{E714DBA9-68E1-460A-A111-FD6A4D5F9DF2}" type="pres">
      <dgm:prSet presAssocID="{C9407048-C000-45BF-BE6D-73AC77F58737}" presName="sibTrans" presStyleCnt="0"/>
      <dgm:spPr/>
    </dgm:pt>
    <dgm:pt modelId="{795CF621-B2AB-48B2-8930-DC24594EE537}" type="pres">
      <dgm:prSet presAssocID="{A1FBBDAD-B4BF-46A1-823C-96E5FEA268A2}" presName="compNode" presStyleCnt="0"/>
      <dgm:spPr/>
    </dgm:pt>
    <dgm:pt modelId="{DA52A4BD-8D95-4283-AD79-3A0EC59264E5}" type="pres">
      <dgm:prSet presAssocID="{A1FBBDAD-B4BF-46A1-823C-96E5FEA268A2}" presName="bgRect" presStyleLbl="bgShp" presStyleIdx="4" presStyleCnt="5"/>
      <dgm:spPr/>
    </dgm:pt>
    <dgm:pt modelId="{524A87B3-D51A-4AD4-B3E6-DFBEEF57DFA1}" type="pres">
      <dgm:prSet presAssocID="{A1FBBDAD-B4BF-46A1-823C-96E5FEA268A2}" presName="iconRect" presStyleLbl="node1" presStyleIdx="4" presStyleCnt="5"/>
      <dgm:spPr/>
    </dgm:pt>
    <dgm:pt modelId="{FDF19493-FBE1-48BA-8A85-3C3B71433E2E}" type="pres">
      <dgm:prSet presAssocID="{A1FBBDAD-B4BF-46A1-823C-96E5FEA268A2}" presName="spaceRect" presStyleCnt="0"/>
      <dgm:spPr/>
    </dgm:pt>
    <dgm:pt modelId="{A7A76FF8-CC1E-4F2F-A36A-BA8B190F881F}" type="pres">
      <dgm:prSet presAssocID="{A1FBBDAD-B4BF-46A1-823C-96E5FEA268A2}" presName="parTx" presStyleLbl="revTx" presStyleIdx="4" presStyleCnt="5">
        <dgm:presLayoutVars>
          <dgm:chMax val="0"/>
          <dgm:chPref val="0"/>
        </dgm:presLayoutVars>
      </dgm:prSet>
      <dgm:spPr/>
    </dgm:pt>
  </dgm:ptLst>
  <dgm:cxnLst>
    <dgm:cxn modelId="{B5591213-FF50-41CC-AC74-91BD65B6C339}" srcId="{DA3404E8-10DD-420F-85D2-9E69C4AA72B7}" destId="{8EB4BB66-2115-4095-B19C-9C66B3F3D873}" srcOrd="3" destOrd="0" parTransId="{C839A7B8-92E1-42DC-BA97-CEAC6CBE38A1}" sibTransId="{C9407048-C000-45BF-BE6D-73AC77F58737}"/>
    <dgm:cxn modelId="{F2220F1B-CAC6-42EB-9C24-A71BBE7FD4CF}" type="presOf" srcId="{A1FBBDAD-B4BF-46A1-823C-96E5FEA268A2}" destId="{A7A76FF8-CC1E-4F2F-A36A-BA8B190F881F}" srcOrd="0" destOrd="0" presId="urn:microsoft.com/office/officeart/2018/2/layout/IconVerticalSolidList"/>
    <dgm:cxn modelId="{7940C21E-A501-466A-B0F3-30720B3428E4}" type="presOf" srcId="{B54599E9-9DCF-4DA0-B0A2-2A38A99C70AC}" destId="{E1A15B3D-779C-4C61-B90E-1B79950FDD61}" srcOrd="0" destOrd="0" presId="urn:microsoft.com/office/officeart/2018/2/layout/IconVerticalSolidList"/>
    <dgm:cxn modelId="{10C91C52-AFDE-49A1-B620-D8CDB7DC8A26}" type="presOf" srcId="{8EB4BB66-2115-4095-B19C-9C66B3F3D873}" destId="{C04D9C8B-9294-4024-83B2-87C720193F3B}" srcOrd="0" destOrd="0" presId="urn:microsoft.com/office/officeart/2018/2/layout/IconVerticalSolidList"/>
    <dgm:cxn modelId="{D6BBA077-C967-4272-967C-2EC67960136F}" type="presOf" srcId="{90D2D2E7-3E21-45EB-A653-FD2CD4A06D69}" destId="{5F2AEBA6-28C0-43F6-BD41-CE6BECF6DF62}" srcOrd="0" destOrd="0" presId="urn:microsoft.com/office/officeart/2018/2/layout/IconVerticalSolidList"/>
    <dgm:cxn modelId="{12ADC557-A218-46C3-A0DB-0F167AE86518}" srcId="{DA3404E8-10DD-420F-85D2-9E69C4AA72B7}" destId="{B54599E9-9DCF-4DA0-B0A2-2A38A99C70AC}" srcOrd="1" destOrd="0" parTransId="{8D147CD1-46BF-4948-BFDD-7B67A9A61153}" sibTransId="{14537A5C-D847-4A64-B859-ABB1A974D8E5}"/>
    <dgm:cxn modelId="{E7F0019E-576B-4BE1-ADC2-92681EFB4A6D}" srcId="{DA3404E8-10DD-420F-85D2-9E69C4AA72B7}" destId="{A1FBBDAD-B4BF-46A1-823C-96E5FEA268A2}" srcOrd="4" destOrd="0" parTransId="{321A12FF-6B49-4FE2-98F0-F37A29E7D154}" sibTransId="{30AA6044-A322-4DCA-BEC1-F260B7FE1E82}"/>
    <dgm:cxn modelId="{41BB9BA3-480E-4C1A-9C4B-72080E9EAE46}" srcId="{DA3404E8-10DD-420F-85D2-9E69C4AA72B7}" destId="{C92A1E1F-CD00-44EF-8566-7867E6E61350}" srcOrd="2" destOrd="0" parTransId="{DE82FD38-4BD2-4555-9A38-0429A32F38A8}" sibTransId="{C3CED116-82A7-4D6B-BBCA-5665CF9BF941}"/>
    <dgm:cxn modelId="{0E2132C4-6F2D-48C1-B7F7-D1498557AB24}" srcId="{DA3404E8-10DD-420F-85D2-9E69C4AA72B7}" destId="{90D2D2E7-3E21-45EB-A653-FD2CD4A06D69}" srcOrd="0" destOrd="0" parTransId="{35DDD31A-1AAA-4806-9BDF-0679826D228D}" sibTransId="{57225ED1-339C-4B03-9028-C690DFFEE2CA}"/>
    <dgm:cxn modelId="{2FA0EBC4-9AA8-4583-8980-35A8855D6D71}" type="presOf" srcId="{C92A1E1F-CD00-44EF-8566-7867E6E61350}" destId="{2BCCDA28-0D4E-40E8-95D6-FD5C20FE36E9}" srcOrd="0" destOrd="0" presId="urn:microsoft.com/office/officeart/2018/2/layout/IconVerticalSolidList"/>
    <dgm:cxn modelId="{2249E9C9-79A7-4FCF-8795-2727CB171144}" type="presOf" srcId="{DA3404E8-10DD-420F-85D2-9E69C4AA72B7}" destId="{47535791-10B3-46C5-A355-FBC7F04930EA}" srcOrd="0" destOrd="0" presId="urn:microsoft.com/office/officeart/2018/2/layout/IconVerticalSolidList"/>
    <dgm:cxn modelId="{4C9C6C57-B5B8-4B7E-9850-799BDF6637AE}" type="presParOf" srcId="{47535791-10B3-46C5-A355-FBC7F04930EA}" destId="{AAC9D9B3-D1DD-4751-8618-509BA7BEF9F8}" srcOrd="0" destOrd="0" presId="urn:microsoft.com/office/officeart/2018/2/layout/IconVerticalSolidList"/>
    <dgm:cxn modelId="{956FB2CC-64BD-472D-BE58-5655A7203E55}" type="presParOf" srcId="{AAC9D9B3-D1DD-4751-8618-509BA7BEF9F8}" destId="{59CA50EA-4EA6-4F28-B7FA-67735CC622CD}" srcOrd="0" destOrd="0" presId="urn:microsoft.com/office/officeart/2018/2/layout/IconVerticalSolidList"/>
    <dgm:cxn modelId="{BDCB62D8-1D60-4059-BB87-99422C63CD2E}" type="presParOf" srcId="{AAC9D9B3-D1DD-4751-8618-509BA7BEF9F8}" destId="{F0B8AFDD-BD4C-44DF-B028-8E46074480DF}" srcOrd="1" destOrd="0" presId="urn:microsoft.com/office/officeart/2018/2/layout/IconVerticalSolidList"/>
    <dgm:cxn modelId="{BAD55FF7-5838-4035-A4FE-B280A717CEDC}" type="presParOf" srcId="{AAC9D9B3-D1DD-4751-8618-509BA7BEF9F8}" destId="{40141B72-2FC6-4AE5-9AD9-E2C46DC08555}" srcOrd="2" destOrd="0" presId="urn:microsoft.com/office/officeart/2018/2/layout/IconVerticalSolidList"/>
    <dgm:cxn modelId="{C0A6DF24-A0D2-48F9-B3E7-AF12DA849794}" type="presParOf" srcId="{AAC9D9B3-D1DD-4751-8618-509BA7BEF9F8}" destId="{5F2AEBA6-28C0-43F6-BD41-CE6BECF6DF62}" srcOrd="3" destOrd="0" presId="urn:microsoft.com/office/officeart/2018/2/layout/IconVerticalSolidList"/>
    <dgm:cxn modelId="{D8EE0575-E21F-46A8-9967-8BBC1EF56755}" type="presParOf" srcId="{47535791-10B3-46C5-A355-FBC7F04930EA}" destId="{B7FD53BD-E614-4F3C-8A61-05DE357E33E2}" srcOrd="1" destOrd="0" presId="urn:microsoft.com/office/officeart/2018/2/layout/IconVerticalSolidList"/>
    <dgm:cxn modelId="{04CD0456-1C7A-439C-A50F-DF2E9E9F722C}" type="presParOf" srcId="{47535791-10B3-46C5-A355-FBC7F04930EA}" destId="{59C57ACE-2F83-4E4E-8134-C9029267A88E}" srcOrd="2" destOrd="0" presId="urn:microsoft.com/office/officeart/2018/2/layout/IconVerticalSolidList"/>
    <dgm:cxn modelId="{AD68E0D8-828E-4BE5-BA62-33E3370287E4}" type="presParOf" srcId="{59C57ACE-2F83-4E4E-8134-C9029267A88E}" destId="{FBEE1CF9-BB51-49DA-AC9A-23093C29B4D0}" srcOrd="0" destOrd="0" presId="urn:microsoft.com/office/officeart/2018/2/layout/IconVerticalSolidList"/>
    <dgm:cxn modelId="{C90B8780-200D-44C5-9189-AD82709AF87E}" type="presParOf" srcId="{59C57ACE-2F83-4E4E-8134-C9029267A88E}" destId="{E4265355-433F-465F-A15F-8EC35A2A75F4}" srcOrd="1" destOrd="0" presId="urn:microsoft.com/office/officeart/2018/2/layout/IconVerticalSolidList"/>
    <dgm:cxn modelId="{578F6C54-3D7F-4046-9FFA-F33D29C5CBD4}" type="presParOf" srcId="{59C57ACE-2F83-4E4E-8134-C9029267A88E}" destId="{4CBC4C1F-31D0-4B18-805A-B76D1CB6B081}" srcOrd="2" destOrd="0" presId="urn:microsoft.com/office/officeart/2018/2/layout/IconVerticalSolidList"/>
    <dgm:cxn modelId="{9824D2C1-0C82-4791-8625-2DF4B91CEF6C}" type="presParOf" srcId="{59C57ACE-2F83-4E4E-8134-C9029267A88E}" destId="{E1A15B3D-779C-4C61-B90E-1B79950FDD61}" srcOrd="3" destOrd="0" presId="urn:microsoft.com/office/officeart/2018/2/layout/IconVerticalSolidList"/>
    <dgm:cxn modelId="{A8360E1A-1C08-49F5-BE92-1C2475F8EBAC}" type="presParOf" srcId="{47535791-10B3-46C5-A355-FBC7F04930EA}" destId="{D9C1A942-09CB-48AB-B86E-9DA04B06D201}" srcOrd="3" destOrd="0" presId="urn:microsoft.com/office/officeart/2018/2/layout/IconVerticalSolidList"/>
    <dgm:cxn modelId="{90B4251C-0A0C-4EE0-A864-4429063AE8B5}" type="presParOf" srcId="{47535791-10B3-46C5-A355-FBC7F04930EA}" destId="{3A8554C0-FE97-476A-8FA6-9196CF4AA6BB}" srcOrd="4" destOrd="0" presId="urn:microsoft.com/office/officeart/2018/2/layout/IconVerticalSolidList"/>
    <dgm:cxn modelId="{9401B750-24A1-448B-88F6-01FCF7E4264A}" type="presParOf" srcId="{3A8554C0-FE97-476A-8FA6-9196CF4AA6BB}" destId="{9BDA939F-2675-4FA6-AC42-011C06D9345D}" srcOrd="0" destOrd="0" presId="urn:microsoft.com/office/officeart/2018/2/layout/IconVerticalSolidList"/>
    <dgm:cxn modelId="{42CEBCE1-FEC5-483B-9A38-CB154F1F0152}" type="presParOf" srcId="{3A8554C0-FE97-476A-8FA6-9196CF4AA6BB}" destId="{385FF35A-5B31-4D8C-81CA-511E1906D846}" srcOrd="1" destOrd="0" presId="urn:microsoft.com/office/officeart/2018/2/layout/IconVerticalSolidList"/>
    <dgm:cxn modelId="{E109044A-304A-43EE-8808-5975B6D713CA}" type="presParOf" srcId="{3A8554C0-FE97-476A-8FA6-9196CF4AA6BB}" destId="{EB9E6F28-C248-46DE-AD28-17833D3F5179}" srcOrd="2" destOrd="0" presId="urn:microsoft.com/office/officeart/2018/2/layout/IconVerticalSolidList"/>
    <dgm:cxn modelId="{DE6A6AE2-915C-45A5-A257-D485095DE9EE}" type="presParOf" srcId="{3A8554C0-FE97-476A-8FA6-9196CF4AA6BB}" destId="{2BCCDA28-0D4E-40E8-95D6-FD5C20FE36E9}" srcOrd="3" destOrd="0" presId="urn:microsoft.com/office/officeart/2018/2/layout/IconVerticalSolidList"/>
    <dgm:cxn modelId="{DFEEBC03-AE34-44FC-94CF-1C24B21E1225}" type="presParOf" srcId="{47535791-10B3-46C5-A355-FBC7F04930EA}" destId="{68F1B190-F00F-4CF6-A6A5-361EDF9A25DC}" srcOrd="5" destOrd="0" presId="urn:microsoft.com/office/officeart/2018/2/layout/IconVerticalSolidList"/>
    <dgm:cxn modelId="{E053D6D8-AC51-4E3B-9A18-093B99CADCAB}" type="presParOf" srcId="{47535791-10B3-46C5-A355-FBC7F04930EA}" destId="{4480E72D-6430-4ACA-BD6F-B177FD8F80EC}" srcOrd="6" destOrd="0" presId="urn:microsoft.com/office/officeart/2018/2/layout/IconVerticalSolidList"/>
    <dgm:cxn modelId="{D4AB9271-80A1-4936-88AB-C4F3EDCC0C1E}" type="presParOf" srcId="{4480E72D-6430-4ACA-BD6F-B177FD8F80EC}" destId="{91D0B5ED-8B75-4EF7-AF41-FA21C3725D00}" srcOrd="0" destOrd="0" presId="urn:microsoft.com/office/officeart/2018/2/layout/IconVerticalSolidList"/>
    <dgm:cxn modelId="{DB0F517E-9197-4AF9-A74E-5252C848734E}" type="presParOf" srcId="{4480E72D-6430-4ACA-BD6F-B177FD8F80EC}" destId="{918EBCA9-E6CC-4116-B3CC-F27012E351A1}" srcOrd="1" destOrd="0" presId="urn:microsoft.com/office/officeart/2018/2/layout/IconVerticalSolidList"/>
    <dgm:cxn modelId="{F47A0923-742A-4C99-98D6-3058E9EE063E}" type="presParOf" srcId="{4480E72D-6430-4ACA-BD6F-B177FD8F80EC}" destId="{42A31F48-DAAE-4418-A6DC-523940FC69D1}" srcOrd="2" destOrd="0" presId="urn:microsoft.com/office/officeart/2018/2/layout/IconVerticalSolidList"/>
    <dgm:cxn modelId="{FC9F620E-03AD-46EF-8E34-D043D565229A}" type="presParOf" srcId="{4480E72D-6430-4ACA-BD6F-B177FD8F80EC}" destId="{C04D9C8B-9294-4024-83B2-87C720193F3B}" srcOrd="3" destOrd="0" presId="urn:microsoft.com/office/officeart/2018/2/layout/IconVerticalSolidList"/>
    <dgm:cxn modelId="{450E9173-2DE5-424F-9BE8-B486BCC53B68}" type="presParOf" srcId="{47535791-10B3-46C5-A355-FBC7F04930EA}" destId="{E714DBA9-68E1-460A-A111-FD6A4D5F9DF2}" srcOrd="7" destOrd="0" presId="urn:microsoft.com/office/officeart/2018/2/layout/IconVerticalSolidList"/>
    <dgm:cxn modelId="{48C35CE8-B3C5-4C8C-942B-ADA9C656B681}" type="presParOf" srcId="{47535791-10B3-46C5-A355-FBC7F04930EA}" destId="{795CF621-B2AB-48B2-8930-DC24594EE537}" srcOrd="8" destOrd="0" presId="urn:microsoft.com/office/officeart/2018/2/layout/IconVerticalSolidList"/>
    <dgm:cxn modelId="{0F7C4170-BE78-421D-8096-9F541F263AA6}" type="presParOf" srcId="{795CF621-B2AB-48B2-8930-DC24594EE537}" destId="{DA52A4BD-8D95-4283-AD79-3A0EC59264E5}" srcOrd="0" destOrd="0" presId="urn:microsoft.com/office/officeart/2018/2/layout/IconVerticalSolidList"/>
    <dgm:cxn modelId="{F0B3E4B5-BA81-4230-BF1E-36ADA305997C}" type="presParOf" srcId="{795CF621-B2AB-48B2-8930-DC24594EE537}" destId="{524A87B3-D51A-4AD4-B3E6-DFBEEF57DFA1}" srcOrd="1" destOrd="0" presId="urn:microsoft.com/office/officeart/2018/2/layout/IconVerticalSolidList"/>
    <dgm:cxn modelId="{BCD21302-3652-43DA-BA9C-0B84FF4F2AA1}" type="presParOf" srcId="{795CF621-B2AB-48B2-8930-DC24594EE537}" destId="{FDF19493-FBE1-48BA-8A85-3C3B71433E2E}" srcOrd="2" destOrd="0" presId="urn:microsoft.com/office/officeart/2018/2/layout/IconVerticalSolidList"/>
    <dgm:cxn modelId="{AC32E878-1010-43BB-AC02-3E2CE0C24C11}" type="presParOf" srcId="{795CF621-B2AB-48B2-8930-DC24594EE537}" destId="{A7A76FF8-CC1E-4F2F-A36A-BA8B190F88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3404E8-10DD-420F-85D2-9E69C4AA72B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D2D2E7-3E21-45EB-A653-FD2CD4A06D69}">
      <dgm:prSet custT="1"/>
      <dgm:spPr/>
      <dgm:t>
        <a:bodyPr/>
        <a:lstStyle/>
        <a:p>
          <a:pPr>
            <a:lnSpc>
              <a:spcPct val="100000"/>
            </a:lnSpc>
          </a:pPr>
          <a:r>
            <a:rPr lang="en-US" sz="2800" dirty="0"/>
            <a:t>Custom libraries: </a:t>
          </a:r>
          <a:r>
            <a:rPr lang="en-US" sz="2800" dirty="0" err="1"/>
            <a:t>sU</a:t>
          </a:r>
          <a:r>
            <a:rPr lang="en-US" sz="2800" dirty="0"/>
            <a:t>-RDMA and </a:t>
          </a:r>
          <a:r>
            <a:rPr lang="en-US" sz="2800" dirty="0" err="1"/>
            <a:t>sK</a:t>
          </a:r>
          <a:r>
            <a:rPr lang="en-US" sz="2800" dirty="0"/>
            <a:t>-RDMA</a:t>
          </a:r>
        </a:p>
      </dgm:t>
    </dgm:pt>
    <dgm:pt modelId="{35DDD31A-1AAA-4806-9BDF-0679826D228D}" type="parTrans" cxnId="{0E2132C4-6F2D-48C1-B7F7-D1498557AB24}">
      <dgm:prSet/>
      <dgm:spPr/>
      <dgm:t>
        <a:bodyPr/>
        <a:lstStyle/>
        <a:p>
          <a:endParaRPr lang="en-US"/>
        </a:p>
      </dgm:t>
    </dgm:pt>
    <dgm:pt modelId="{57225ED1-339C-4B03-9028-C690DFFEE2CA}" type="sibTrans" cxnId="{0E2132C4-6F2D-48C1-B7F7-D1498557AB24}">
      <dgm:prSet/>
      <dgm:spPr/>
      <dgm:t>
        <a:bodyPr/>
        <a:lstStyle/>
        <a:p>
          <a:endParaRPr lang="en-US"/>
        </a:p>
      </dgm:t>
    </dgm:pt>
    <dgm:pt modelId="{B54599E9-9DCF-4DA0-B0A2-2A38A99C70AC}">
      <dgm:prSet custT="1"/>
      <dgm:spPr/>
      <dgm:t>
        <a:bodyPr/>
        <a:lstStyle/>
        <a:p>
          <a:pPr>
            <a:lnSpc>
              <a:spcPct val="100000"/>
            </a:lnSpc>
          </a:pPr>
          <a:r>
            <a:rPr lang="en-US" sz="2800" dirty="0"/>
            <a:t>Host monitoring: RDMA </a:t>
          </a:r>
          <a:r>
            <a:rPr lang="en-US" sz="2800" dirty="0" err="1"/>
            <a:t>Estats</a:t>
          </a:r>
          <a:endParaRPr lang="en-US" sz="2800" dirty="0"/>
        </a:p>
      </dgm:t>
    </dgm:pt>
    <dgm:pt modelId="{8D147CD1-46BF-4948-BFDD-7B67A9A61153}" type="parTrans" cxnId="{12ADC557-A218-46C3-A0DB-0F167AE86518}">
      <dgm:prSet/>
      <dgm:spPr/>
      <dgm:t>
        <a:bodyPr/>
        <a:lstStyle/>
        <a:p>
          <a:endParaRPr lang="en-US"/>
        </a:p>
      </dgm:t>
    </dgm:pt>
    <dgm:pt modelId="{14537A5C-D847-4A64-B859-ABB1A974D8E5}" type="sibTrans" cxnId="{12ADC557-A218-46C3-A0DB-0F167AE86518}">
      <dgm:prSet/>
      <dgm:spPr/>
      <dgm:t>
        <a:bodyPr/>
        <a:lstStyle/>
        <a:p>
          <a:endParaRPr lang="en-US"/>
        </a:p>
      </dgm:t>
    </dgm:pt>
    <dgm:pt modelId="{C92A1E1F-CD00-44EF-8566-7867E6E61350}">
      <dgm:prSet custT="1"/>
      <dgm:spPr/>
      <dgm:t>
        <a:bodyPr/>
        <a:lstStyle/>
        <a:p>
          <a:pPr>
            <a:lnSpc>
              <a:spcPct val="100000"/>
            </a:lnSpc>
          </a:pPr>
          <a:r>
            <a:rPr lang="en-US" sz="2800" dirty="0"/>
            <a:t>SONiC, PFC WD, careful buffer tuning … </a:t>
          </a:r>
        </a:p>
      </dgm:t>
    </dgm:pt>
    <dgm:pt modelId="{DE82FD38-4BD2-4555-9A38-0429A32F38A8}" type="parTrans" cxnId="{41BB9BA3-480E-4C1A-9C4B-72080E9EAE46}">
      <dgm:prSet/>
      <dgm:spPr/>
      <dgm:t>
        <a:bodyPr/>
        <a:lstStyle/>
        <a:p>
          <a:endParaRPr lang="en-US"/>
        </a:p>
      </dgm:t>
    </dgm:pt>
    <dgm:pt modelId="{C3CED116-82A7-4D6B-BBCA-5665CF9BF941}" type="sibTrans" cxnId="{41BB9BA3-480E-4C1A-9C4B-72080E9EAE46}">
      <dgm:prSet/>
      <dgm:spPr/>
      <dgm:t>
        <a:bodyPr/>
        <a:lstStyle/>
        <a:p>
          <a:endParaRPr lang="en-US"/>
        </a:p>
      </dgm:t>
    </dgm:pt>
    <dgm:pt modelId="{8EB4BB66-2115-4095-B19C-9C66B3F3D873}">
      <dgm:prSet custT="1"/>
      <dgm:spPr/>
      <dgm:t>
        <a:bodyPr/>
        <a:lstStyle/>
        <a:p>
          <a:pPr>
            <a:lnSpc>
              <a:spcPct val="100000"/>
            </a:lnSpc>
          </a:pPr>
          <a:r>
            <a:rPr lang="en-US" sz="2800" dirty="0"/>
            <a:t>DCQCN</a:t>
          </a:r>
        </a:p>
      </dgm:t>
    </dgm:pt>
    <dgm:pt modelId="{C839A7B8-92E1-42DC-BA97-CEAC6CBE38A1}" type="parTrans" cxnId="{B5591213-FF50-41CC-AC74-91BD65B6C339}">
      <dgm:prSet/>
      <dgm:spPr/>
      <dgm:t>
        <a:bodyPr/>
        <a:lstStyle/>
        <a:p>
          <a:endParaRPr lang="en-US"/>
        </a:p>
      </dgm:t>
    </dgm:pt>
    <dgm:pt modelId="{C9407048-C000-45BF-BE6D-73AC77F58737}" type="sibTrans" cxnId="{B5591213-FF50-41CC-AC74-91BD65B6C339}">
      <dgm:prSet/>
      <dgm:spPr/>
      <dgm:t>
        <a:bodyPr/>
        <a:lstStyle/>
        <a:p>
          <a:endParaRPr lang="en-US"/>
        </a:p>
      </dgm:t>
    </dgm:pt>
    <dgm:pt modelId="{A1FBBDAD-B4BF-46A1-823C-96E5FEA268A2}">
      <dgm:prSet custT="1"/>
      <dgm:spPr/>
      <dgm:t>
        <a:bodyPr/>
        <a:lstStyle/>
        <a:p>
          <a:pPr>
            <a:lnSpc>
              <a:spcPct val="100000"/>
            </a:lnSpc>
          </a:pPr>
          <a:r>
            <a:rPr lang="en-US" sz="2800" dirty="0"/>
            <a:t>And much more</a:t>
          </a:r>
        </a:p>
      </dgm:t>
    </dgm:pt>
    <dgm:pt modelId="{321A12FF-6B49-4FE2-98F0-F37A29E7D154}" type="parTrans" cxnId="{E7F0019E-576B-4BE1-ADC2-92681EFB4A6D}">
      <dgm:prSet/>
      <dgm:spPr/>
      <dgm:t>
        <a:bodyPr/>
        <a:lstStyle/>
        <a:p>
          <a:endParaRPr lang="en-US"/>
        </a:p>
      </dgm:t>
    </dgm:pt>
    <dgm:pt modelId="{30AA6044-A322-4DCA-BEC1-F260B7FE1E82}" type="sibTrans" cxnId="{E7F0019E-576B-4BE1-ADC2-92681EFB4A6D}">
      <dgm:prSet/>
      <dgm:spPr/>
      <dgm:t>
        <a:bodyPr/>
        <a:lstStyle/>
        <a:p>
          <a:endParaRPr lang="en-US"/>
        </a:p>
      </dgm:t>
    </dgm:pt>
    <dgm:pt modelId="{47535791-10B3-46C5-A355-FBC7F04930EA}" type="pres">
      <dgm:prSet presAssocID="{DA3404E8-10DD-420F-85D2-9E69C4AA72B7}" presName="root" presStyleCnt="0">
        <dgm:presLayoutVars>
          <dgm:dir/>
          <dgm:resizeHandles val="exact"/>
        </dgm:presLayoutVars>
      </dgm:prSet>
      <dgm:spPr/>
    </dgm:pt>
    <dgm:pt modelId="{AAC9D9B3-D1DD-4751-8618-509BA7BEF9F8}" type="pres">
      <dgm:prSet presAssocID="{90D2D2E7-3E21-45EB-A653-FD2CD4A06D69}" presName="compNode" presStyleCnt="0"/>
      <dgm:spPr/>
    </dgm:pt>
    <dgm:pt modelId="{59CA50EA-4EA6-4F28-B7FA-67735CC622CD}" type="pres">
      <dgm:prSet presAssocID="{90D2D2E7-3E21-45EB-A653-FD2CD4A06D69}" presName="bgRect" presStyleLbl="bgShp" presStyleIdx="0" presStyleCnt="5"/>
      <dgm:spPr/>
    </dgm:pt>
    <dgm:pt modelId="{F0B8AFDD-BD4C-44DF-B028-8E46074480DF}" type="pres">
      <dgm:prSet presAssocID="{90D2D2E7-3E21-45EB-A653-FD2CD4A06D6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x"/>
        </a:ext>
      </dgm:extLst>
    </dgm:pt>
    <dgm:pt modelId="{40141B72-2FC6-4AE5-9AD9-E2C46DC08555}" type="pres">
      <dgm:prSet presAssocID="{90D2D2E7-3E21-45EB-A653-FD2CD4A06D69}" presName="spaceRect" presStyleCnt="0"/>
      <dgm:spPr/>
    </dgm:pt>
    <dgm:pt modelId="{5F2AEBA6-28C0-43F6-BD41-CE6BECF6DF62}" type="pres">
      <dgm:prSet presAssocID="{90D2D2E7-3E21-45EB-A653-FD2CD4A06D69}" presName="parTx" presStyleLbl="revTx" presStyleIdx="0" presStyleCnt="5">
        <dgm:presLayoutVars>
          <dgm:chMax val="0"/>
          <dgm:chPref val="0"/>
        </dgm:presLayoutVars>
      </dgm:prSet>
      <dgm:spPr/>
    </dgm:pt>
    <dgm:pt modelId="{B7FD53BD-E614-4F3C-8A61-05DE357E33E2}" type="pres">
      <dgm:prSet presAssocID="{57225ED1-339C-4B03-9028-C690DFFEE2CA}" presName="sibTrans" presStyleCnt="0"/>
      <dgm:spPr/>
    </dgm:pt>
    <dgm:pt modelId="{59C57ACE-2F83-4E4E-8134-C9029267A88E}" type="pres">
      <dgm:prSet presAssocID="{B54599E9-9DCF-4DA0-B0A2-2A38A99C70AC}" presName="compNode" presStyleCnt="0"/>
      <dgm:spPr/>
    </dgm:pt>
    <dgm:pt modelId="{FBEE1CF9-BB51-49DA-AC9A-23093C29B4D0}" type="pres">
      <dgm:prSet presAssocID="{B54599E9-9DCF-4DA0-B0A2-2A38A99C70AC}" presName="bgRect" presStyleLbl="bgShp" presStyleIdx="1" presStyleCnt="5"/>
      <dgm:spPr/>
    </dgm:pt>
    <dgm:pt modelId="{E4265355-433F-465F-A15F-8EC35A2A75F4}" type="pres">
      <dgm:prSet presAssocID="{B54599E9-9DCF-4DA0-B0A2-2A38A99C70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4CBC4C1F-31D0-4B18-805A-B76D1CB6B081}" type="pres">
      <dgm:prSet presAssocID="{B54599E9-9DCF-4DA0-B0A2-2A38A99C70AC}" presName="spaceRect" presStyleCnt="0"/>
      <dgm:spPr/>
    </dgm:pt>
    <dgm:pt modelId="{E1A15B3D-779C-4C61-B90E-1B79950FDD61}" type="pres">
      <dgm:prSet presAssocID="{B54599E9-9DCF-4DA0-B0A2-2A38A99C70AC}" presName="parTx" presStyleLbl="revTx" presStyleIdx="1" presStyleCnt="5">
        <dgm:presLayoutVars>
          <dgm:chMax val="0"/>
          <dgm:chPref val="0"/>
        </dgm:presLayoutVars>
      </dgm:prSet>
      <dgm:spPr/>
    </dgm:pt>
    <dgm:pt modelId="{D9C1A942-09CB-48AB-B86E-9DA04B06D201}" type="pres">
      <dgm:prSet presAssocID="{14537A5C-D847-4A64-B859-ABB1A974D8E5}" presName="sibTrans" presStyleCnt="0"/>
      <dgm:spPr/>
    </dgm:pt>
    <dgm:pt modelId="{3A8554C0-FE97-476A-8FA6-9196CF4AA6BB}" type="pres">
      <dgm:prSet presAssocID="{C92A1E1F-CD00-44EF-8566-7867E6E61350}" presName="compNode" presStyleCnt="0"/>
      <dgm:spPr/>
    </dgm:pt>
    <dgm:pt modelId="{9BDA939F-2675-4FA6-AC42-011C06D9345D}" type="pres">
      <dgm:prSet presAssocID="{C92A1E1F-CD00-44EF-8566-7867E6E61350}" presName="bgRect" presStyleLbl="bgShp" presStyleIdx="2" presStyleCnt="5"/>
      <dgm:spPr/>
    </dgm:pt>
    <dgm:pt modelId="{385FF35A-5B31-4D8C-81CA-511E1906D846}" type="pres">
      <dgm:prSet presAssocID="{C92A1E1F-CD00-44EF-8566-7867E6E6135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EB9E6F28-C248-46DE-AD28-17833D3F5179}" type="pres">
      <dgm:prSet presAssocID="{C92A1E1F-CD00-44EF-8566-7867E6E61350}" presName="spaceRect" presStyleCnt="0"/>
      <dgm:spPr/>
    </dgm:pt>
    <dgm:pt modelId="{2BCCDA28-0D4E-40E8-95D6-FD5C20FE36E9}" type="pres">
      <dgm:prSet presAssocID="{C92A1E1F-CD00-44EF-8566-7867E6E61350}" presName="parTx" presStyleLbl="revTx" presStyleIdx="2" presStyleCnt="5">
        <dgm:presLayoutVars>
          <dgm:chMax val="0"/>
          <dgm:chPref val="0"/>
        </dgm:presLayoutVars>
      </dgm:prSet>
      <dgm:spPr/>
    </dgm:pt>
    <dgm:pt modelId="{68F1B190-F00F-4CF6-A6A5-361EDF9A25DC}" type="pres">
      <dgm:prSet presAssocID="{C3CED116-82A7-4D6B-BBCA-5665CF9BF941}" presName="sibTrans" presStyleCnt="0"/>
      <dgm:spPr/>
    </dgm:pt>
    <dgm:pt modelId="{4480E72D-6430-4ACA-BD6F-B177FD8F80EC}" type="pres">
      <dgm:prSet presAssocID="{8EB4BB66-2115-4095-B19C-9C66B3F3D873}" presName="compNode" presStyleCnt="0"/>
      <dgm:spPr/>
    </dgm:pt>
    <dgm:pt modelId="{91D0B5ED-8B75-4EF7-AF41-FA21C3725D00}" type="pres">
      <dgm:prSet presAssocID="{8EB4BB66-2115-4095-B19C-9C66B3F3D873}" presName="bgRect" presStyleLbl="bgShp" presStyleIdx="3" presStyleCnt="5"/>
      <dgm:spPr/>
    </dgm:pt>
    <dgm:pt modelId="{918EBCA9-E6CC-4116-B3CC-F27012E351A1}" type="pres">
      <dgm:prSet presAssocID="{8EB4BB66-2115-4095-B19C-9C66B3F3D8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vron Arrows"/>
        </a:ext>
      </dgm:extLst>
    </dgm:pt>
    <dgm:pt modelId="{42A31F48-DAAE-4418-A6DC-523940FC69D1}" type="pres">
      <dgm:prSet presAssocID="{8EB4BB66-2115-4095-B19C-9C66B3F3D873}" presName="spaceRect" presStyleCnt="0"/>
      <dgm:spPr/>
    </dgm:pt>
    <dgm:pt modelId="{C04D9C8B-9294-4024-83B2-87C720193F3B}" type="pres">
      <dgm:prSet presAssocID="{8EB4BB66-2115-4095-B19C-9C66B3F3D873}" presName="parTx" presStyleLbl="revTx" presStyleIdx="3" presStyleCnt="5">
        <dgm:presLayoutVars>
          <dgm:chMax val="0"/>
          <dgm:chPref val="0"/>
        </dgm:presLayoutVars>
      </dgm:prSet>
      <dgm:spPr/>
    </dgm:pt>
    <dgm:pt modelId="{E714DBA9-68E1-460A-A111-FD6A4D5F9DF2}" type="pres">
      <dgm:prSet presAssocID="{C9407048-C000-45BF-BE6D-73AC77F58737}" presName="sibTrans" presStyleCnt="0"/>
      <dgm:spPr/>
    </dgm:pt>
    <dgm:pt modelId="{795CF621-B2AB-48B2-8930-DC24594EE537}" type="pres">
      <dgm:prSet presAssocID="{A1FBBDAD-B4BF-46A1-823C-96E5FEA268A2}" presName="compNode" presStyleCnt="0"/>
      <dgm:spPr/>
    </dgm:pt>
    <dgm:pt modelId="{DA52A4BD-8D95-4283-AD79-3A0EC59264E5}" type="pres">
      <dgm:prSet presAssocID="{A1FBBDAD-B4BF-46A1-823C-96E5FEA268A2}" presName="bgRect" presStyleLbl="bgShp" presStyleIdx="4" presStyleCnt="5"/>
      <dgm:spPr/>
    </dgm:pt>
    <dgm:pt modelId="{524A87B3-D51A-4AD4-B3E6-DFBEEF57DFA1}" type="pres">
      <dgm:prSet presAssocID="{A1FBBDAD-B4BF-46A1-823C-96E5FEA268A2}" presName="iconRect" presStyleLbl="node1" presStyleIdx="4" presStyleCnt="5"/>
      <dgm:spPr/>
    </dgm:pt>
    <dgm:pt modelId="{FDF19493-FBE1-48BA-8A85-3C3B71433E2E}" type="pres">
      <dgm:prSet presAssocID="{A1FBBDAD-B4BF-46A1-823C-96E5FEA268A2}" presName="spaceRect" presStyleCnt="0"/>
      <dgm:spPr/>
    </dgm:pt>
    <dgm:pt modelId="{A7A76FF8-CC1E-4F2F-A36A-BA8B190F881F}" type="pres">
      <dgm:prSet presAssocID="{A1FBBDAD-B4BF-46A1-823C-96E5FEA268A2}" presName="parTx" presStyleLbl="revTx" presStyleIdx="4" presStyleCnt="5">
        <dgm:presLayoutVars>
          <dgm:chMax val="0"/>
          <dgm:chPref val="0"/>
        </dgm:presLayoutVars>
      </dgm:prSet>
      <dgm:spPr/>
    </dgm:pt>
  </dgm:ptLst>
  <dgm:cxnLst>
    <dgm:cxn modelId="{B5591213-FF50-41CC-AC74-91BD65B6C339}" srcId="{DA3404E8-10DD-420F-85D2-9E69C4AA72B7}" destId="{8EB4BB66-2115-4095-B19C-9C66B3F3D873}" srcOrd="3" destOrd="0" parTransId="{C839A7B8-92E1-42DC-BA97-CEAC6CBE38A1}" sibTransId="{C9407048-C000-45BF-BE6D-73AC77F58737}"/>
    <dgm:cxn modelId="{F2220F1B-CAC6-42EB-9C24-A71BBE7FD4CF}" type="presOf" srcId="{A1FBBDAD-B4BF-46A1-823C-96E5FEA268A2}" destId="{A7A76FF8-CC1E-4F2F-A36A-BA8B190F881F}" srcOrd="0" destOrd="0" presId="urn:microsoft.com/office/officeart/2018/2/layout/IconVerticalSolidList"/>
    <dgm:cxn modelId="{7940C21E-A501-466A-B0F3-30720B3428E4}" type="presOf" srcId="{B54599E9-9DCF-4DA0-B0A2-2A38A99C70AC}" destId="{E1A15B3D-779C-4C61-B90E-1B79950FDD61}" srcOrd="0" destOrd="0" presId="urn:microsoft.com/office/officeart/2018/2/layout/IconVerticalSolidList"/>
    <dgm:cxn modelId="{10C91C52-AFDE-49A1-B620-D8CDB7DC8A26}" type="presOf" srcId="{8EB4BB66-2115-4095-B19C-9C66B3F3D873}" destId="{C04D9C8B-9294-4024-83B2-87C720193F3B}" srcOrd="0" destOrd="0" presId="urn:microsoft.com/office/officeart/2018/2/layout/IconVerticalSolidList"/>
    <dgm:cxn modelId="{D6BBA077-C967-4272-967C-2EC67960136F}" type="presOf" srcId="{90D2D2E7-3E21-45EB-A653-FD2CD4A06D69}" destId="{5F2AEBA6-28C0-43F6-BD41-CE6BECF6DF62}" srcOrd="0" destOrd="0" presId="urn:microsoft.com/office/officeart/2018/2/layout/IconVerticalSolidList"/>
    <dgm:cxn modelId="{12ADC557-A218-46C3-A0DB-0F167AE86518}" srcId="{DA3404E8-10DD-420F-85D2-9E69C4AA72B7}" destId="{B54599E9-9DCF-4DA0-B0A2-2A38A99C70AC}" srcOrd="1" destOrd="0" parTransId="{8D147CD1-46BF-4948-BFDD-7B67A9A61153}" sibTransId="{14537A5C-D847-4A64-B859-ABB1A974D8E5}"/>
    <dgm:cxn modelId="{E7F0019E-576B-4BE1-ADC2-92681EFB4A6D}" srcId="{DA3404E8-10DD-420F-85D2-9E69C4AA72B7}" destId="{A1FBBDAD-B4BF-46A1-823C-96E5FEA268A2}" srcOrd="4" destOrd="0" parTransId="{321A12FF-6B49-4FE2-98F0-F37A29E7D154}" sibTransId="{30AA6044-A322-4DCA-BEC1-F260B7FE1E82}"/>
    <dgm:cxn modelId="{41BB9BA3-480E-4C1A-9C4B-72080E9EAE46}" srcId="{DA3404E8-10DD-420F-85D2-9E69C4AA72B7}" destId="{C92A1E1F-CD00-44EF-8566-7867E6E61350}" srcOrd="2" destOrd="0" parTransId="{DE82FD38-4BD2-4555-9A38-0429A32F38A8}" sibTransId="{C3CED116-82A7-4D6B-BBCA-5665CF9BF941}"/>
    <dgm:cxn modelId="{0E2132C4-6F2D-48C1-B7F7-D1498557AB24}" srcId="{DA3404E8-10DD-420F-85D2-9E69C4AA72B7}" destId="{90D2D2E7-3E21-45EB-A653-FD2CD4A06D69}" srcOrd="0" destOrd="0" parTransId="{35DDD31A-1AAA-4806-9BDF-0679826D228D}" sibTransId="{57225ED1-339C-4B03-9028-C690DFFEE2CA}"/>
    <dgm:cxn modelId="{2FA0EBC4-9AA8-4583-8980-35A8855D6D71}" type="presOf" srcId="{C92A1E1F-CD00-44EF-8566-7867E6E61350}" destId="{2BCCDA28-0D4E-40E8-95D6-FD5C20FE36E9}" srcOrd="0" destOrd="0" presId="urn:microsoft.com/office/officeart/2018/2/layout/IconVerticalSolidList"/>
    <dgm:cxn modelId="{2249E9C9-79A7-4FCF-8795-2727CB171144}" type="presOf" srcId="{DA3404E8-10DD-420F-85D2-9E69C4AA72B7}" destId="{47535791-10B3-46C5-A355-FBC7F04930EA}" srcOrd="0" destOrd="0" presId="urn:microsoft.com/office/officeart/2018/2/layout/IconVerticalSolidList"/>
    <dgm:cxn modelId="{4C9C6C57-B5B8-4B7E-9850-799BDF6637AE}" type="presParOf" srcId="{47535791-10B3-46C5-A355-FBC7F04930EA}" destId="{AAC9D9B3-D1DD-4751-8618-509BA7BEF9F8}" srcOrd="0" destOrd="0" presId="urn:microsoft.com/office/officeart/2018/2/layout/IconVerticalSolidList"/>
    <dgm:cxn modelId="{956FB2CC-64BD-472D-BE58-5655A7203E55}" type="presParOf" srcId="{AAC9D9B3-D1DD-4751-8618-509BA7BEF9F8}" destId="{59CA50EA-4EA6-4F28-B7FA-67735CC622CD}" srcOrd="0" destOrd="0" presId="urn:microsoft.com/office/officeart/2018/2/layout/IconVerticalSolidList"/>
    <dgm:cxn modelId="{BDCB62D8-1D60-4059-BB87-99422C63CD2E}" type="presParOf" srcId="{AAC9D9B3-D1DD-4751-8618-509BA7BEF9F8}" destId="{F0B8AFDD-BD4C-44DF-B028-8E46074480DF}" srcOrd="1" destOrd="0" presId="urn:microsoft.com/office/officeart/2018/2/layout/IconVerticalSolidList"/>
    <dgm:cxn modelId="{BAD55FF7-5838-4035-A4FE-B280A717CEDC}" type="presParOf" srcId="{AAC9D9B3-D1DD-4751-8618-509BA7BEF9F8}" destId="{40141B72-2FC6-4AE5-9AD9-E2C46DC08555}" srcOrd="2" destOrd="0" presId="urn:microsoft.com/office/officeart/2018/2/layout/IconVerticalSolidList"/>
    <dgm:cxn modelId="{C0A6DF24-A0D2-48F9-B3E7-AF12DA849794}" type="presParOf" srcId="{AAC9D9B3-D1DD-4751-8618-509BA7BEF9F8}" destId="{5F2AEBA6-28C0-43F6-BD41-CE6BECF6DF62}" srcOrd="3" destOrd="0" presId="urn:microsoft.com/office/officeart/2018/2/layout/IconVerticalSolidList"/>
    <dgm:cxn modelId="{D8EE0575-E21F-46A8-9967-8BBC1EF56755}" type="presParOf" srcId="{47535791-10B3-46C5-A355-FBC7F04930EA}" destId="{B7FD53BD-E614-4F3C-8A61-05DE357E33E2}" srcOrd="1" destOrd="0" presId="urn:microsoft.com/office/officeart/2018/2/layout/IconVerticalSolidList"/>
    <dgm:cxn modelId="{04CD0456-1C7A-439C-A50F-DF2E9E9F722C}" type="presParOf" srcId="{47535791-10B3-46C5-A355-FBC7F04930EA}" destId="{59C57ACE-2F83-4E4E-8134-C9029267A88E}" srcOrd="2" destOrd="0" presId="urn:microsoft.com/office/officeart/2018/2/layout/IconVerticalSolidList"/>
    <dgm:cxn modelId="{AD68E0D8-828E-4BE5-BA62-33E3370287E4}" type="presParOf" srcId="{59C57ACE-2F83-4E4E-8134-C9029267A88E}" destId="{FBEE1CF9-BB51-49DA-AC9A-23093C29B4D0}" srcOrd="0" destOrd="0" presId="urn:microsoft.com/office/officeart/2018/2/layout/IconVerticalSolidList"/>
    <dgm:cxn modelId="{C90B8780-200D-44C5-9189-AD82709AF87E}" type="presParOf" srcId="{59C57ACE-2F83-4E4E-8134-C9029267A88E}" destId="{E4265355-433F-465F-A15F-8EC35A2A75F4}" srcOrd="1" destOrd="0" presId="urn:microsoft.com/office/officeart/2018/2/layout/IconVerticalSolidList"/>
    <dgm:cxn modelId="{578F6C54-3D7F-4046-9FFA-F33D29C5CBD4}" type="presParOf" srcId="{59C57ACE-2F83-4E4E-8134-C9029267A88E}" destId="{4CBC4C1F-31D0-4B18-805A-B76D1CB6B081}" srcOrd="2" destOrd="0" presId="urn:microsoft.com/office/officeart/2018/2/layout/IconVerticalSolidList"/>
    <dgm:cxn modelId="{9824D2C1-0C82-4791-8625-2DF4B91CEF6C}" type="presParOf" srcId="{59C57ACE-2F83-4E4E-8134-C9029267A88E}" destId="{E1A15B3D-779C-4C61-B90E-1B79950FDD61}" srcOrd="3" destOrd="0" presId="urn:microsoft.com/office/officeart/2018/2/layout/IconVerticalSolidList"/>
    <dgm:cxn modelId="{A8360E1A-1C08-49F5-BE92-1C2475F8EBAC}" type="presParOf" srcId="{47535791-10B3-46C5-A355-FBC7F04930EA}" destId="{D9C1A942-09CB-48AB-B86E-9DA04B06D201}" srcOrd="3" destOrd="0" presId="urn:microsoft.com/office/officeart/2018/2/layout/IconVerticalSolidList"/>
    <dgm:cxn modelId="{90B4251C-0A0C-4EE0-A864-4429063AE8B5}" type="presParOf" srcId="{47535791-10B3-46C5-A355-FBC7F04930EA}" destId="{3A8554C0-FE97-476A-8FA6-9196CF4AA6BB}" srcOrd="4" destOrd="0" presId="urn:microsoft.com/office/officeart/2018/2/layout/IconVerticalSolidList"/>
    <dgm:cxn modelId="{9401B750-24A1-448B-88F6-01FCF7E4264A}" type="presParOf" srcId="{3A8554C0-FE97-476A-8FA6-9196CF4AA6BB}" destId="{9BDA939F-2675-4FA6-AC42-011C06D9345D}" srcOrd="0" destOrd="0" presId="urn:microsoft.com/office/officeart/2018/2/layout/IconVerticalSolidList"/>
    <dgm:cxn modelId="{42CEBCE1-FEC5-483B-9A38-CB154F1F0152}" type="presParOf" srcId="{3A8554C0-FE97-476A-8FA6-9196CF4AA6BB}" destId="{385FF35A-5B31-4D8C-81CA-511E1906D846}" srcOrd="1" destOrd="0" presId="urn:microsoft.com/office/officeart/2018/2/layout/IconVerticalSolidList"/>
    <dgm:cxn modelId="{E109044A-304A-43EE-8808-5975B6D713CA}" type="presParOf" srcId="{3A8554C0-FE97-476A-8FA6-9196CF4AA6BB}" destId="{EB9E6F28-C248-46DE-AD28-17833D3F5179}" srcOrd="2" destOrd="0" presId="urn:microsoft.com/office/officeart/2018/2/layout/IconVerticalSolidList"/>
    <dgm:cxn modelId="{DE6A6AE2-915C-45A5-A257-D485095DE9EE}" type="presParOf" srcId="{3A8554C0-FE97-476A-8FA6-9196CF4AA6BB}" destId="{2BCCDA28-0D4E-40E8-95D6-FD5C20FE36E9}" srcOrd="3" destOrd="0" presId="urn:microsoft.com/office/officeart/2018/2/layout/IconVerticalSolidList"/>
    <dgm:cxn modelId="{DFEEBC03-AE34-44FC-94CF-1C24B21E1225}" type="presParOf" srcId="{47535791-10B3-46C5-A355-FBC7F04930EA}" destId="{68F1B190-F00F-4CF6-A6A5-361EDF9A25DC}" srcOrd="5" destOrd="0" presId="urn:microsoft.com/office/officeart/2018/2/layout/IconVerticalSolidList"/>
    <dgm:cxn modelId="{E053D6D8-AC51-4E3B-9A18-093B99CADCAB}" type="presParOf" srcId="{47535791-10B3-46C5-A355-FBC7F04930EA}" destId="{4480E72D-6430-4ACA-BD6F-B177FD8F80EC}" srcOrd="6" destOrd="0" presId="urn:microsoft.com/office/officeart/2018/2/layout/IconVerticalSolidList"/>
    <dgm:cxn modelId="{D4AB9271-80A1-4936-88AB-C4F3EDCC0C1E}" type="presParOf" srcId="{4480E72D-6430-4ACA-BD6F-B177FD8F80EC}" destId="{91D0B5ED-8B75-4EF7-AF41-FA21C3725D00}" srcOrd="0" destOrd="0" presId="urn:microsoft.com/office/officeart/2018/2/layout/IconVerticalSolidList"/>
    <dgm:cxn modelId="{DB0F517E-9197-4AF9-A74E-5252C848734E}" type="presParOf" srcId="{4480E72D-6430-4ACA-BD6F-B177FD8F80EC}" destId="{918EBCA9-E6CC-4116-B3CC-F27012E351A1}" srcOrd="1" destOrd="0" presId="urn:microsoft.com/office/officeart/2018/2/layout/IconVerticalSolidList"/>
    <dgm:cxn modelId="{F47A0923-742A-4C99-98D6-3058E9EE063E}" type="presParOf" srcId="{4480E72D-6430-4ACA-BD6F-B177FD8F80EC}" destId="{42A31F48-DAAE-4418-A6DC-523940FC69D1}" srcOrd="2" destOrd="0" presId="urn:microsoft.com/office/officeart/2018/2/layout/IconVerticalSolidList"/>
    <dgm:cxn modelId="{FC9F620E-03AD-46EF-8E34-D043D565229A}" type="presParOf" srcId="{4480E72D-6430-4ACA-BD6F-B177FD8F80EC}" destId="{C04D9C8B-9294-4024-83B2-87C720193F3B}" srcOrd="3" destOrd="0" presId="urn:microsoft.com/office/officeart/2018/2/layout/IconVerticalSolidList"/>
    <dgm:cxn modelId="{450E9173-2DE5-424F-9BE8-B486BCC53B68}" type="presParOf" srcId="{47535791-10B3-46C5-A355-FBC7F04930EA}" destId="{E714DBA9-68E1-460A-A111-FD6A4D5F9DF2}" srcOrd="7" destOrd="0" presId="urn:microsoft.com/office/officeart/2018/2/layout/IconVerticalSolidList"/>
    <dgm:cxn modelId="{48C35CE8-B3C5-4C8C-942B-ADA9C656B681}" type="presParOf" srcId="{47535791-10B3-46C5-A355-FBC7F04930EA}" destId="{795CF621-B2AB-48B2-8930-DC24594EE537}" srcOrd="8" destOrd="0" presId="urn:microsoft.com/office/officeart/2018/2/layout/IconVerticalSolidList"/>
    <dgm:cxn modelId="{0F7C4170-BE78-421D-8096-9F541F263AA6}" type="presParOf" srcId="{795CF621-B2AB-48B2-8930-DC24594EE537}" destId="{DA52A4BD-8D95-4283-AD79-3A0EC59264E5}" srcOrd="0" destOrd="0" presId="urn:microsoft.com/office/officeart/2018/2/layout/IconVerticalSolidList"/>
    <dgm:cxn modelId="{F0B3E4B5-BA81-4230-BF1E-36ADA305997C}" type="presParOf" srcId="{795CF621-B2AB-48B2-8930-DC24594EE537}" destId="{524A87B3-D51A-4AD4-B3E6-DFBEEF57DFA1}" srcOrd="1" destOrd="0" presId="urn:microsoft.com/office/officeart/2018/2/layout/IconVerticalSolidList"/>
    <dgm:cxn modelId="{BCD21302-3652-43DA-BA9C-0B84FF4F2AA1}" type="presParOf" srcId="{795CF621-B2AB-48B2-8930-DC24594EE537}" destId="{FDF19493-FBE1-48BA-8A85-3C3B71433E2E}" srcOrd="2" destOrd="0" presId="urn:microsoft.com/office/officeart/2018/2/layout/IconVerticalSolidList"/>
    <dgm:cxn modelId="{AC32E878-1010-43BB-AC02-3E2CE0C24C11}" type="presParOf" srcId="{795CF621-B2AB-48B2-8930-DC24594EE537}" destId="{A7A76FF8-CC1E-4F2F-A36A-BA8B190F88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79427E-1DC7-485D-A2A9-11FD0608E1D5}"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US"/>
        </a:p>
      </dgm:t>
    </dgm:pt>
    <dgm:pt modelId="{2A1BA03F-E7BE-47D6-9417-34125DB86990}">
      <dgm:prSet phldrT="[Text]"/>
      <dgm:spPr/>
      <dgm:t>
        <a:bodyPr/>
        <a:lstStyle/>
        <a:p>
          <a:r>
            <a:rPr lang="en-US" dirty="0"/>
            <a:t>Pause upstream neighbor when queue over XOFF limit</a:t>
          </a:r>
        </a:p>
      </dgm:t>
    </dgm:pt>
    <dgm:pt modelId="{63E56214-3294-4062-B2CD-BC3D69840FC7}" type="parTrans" cxnId="{BBAF4185-E245-4633-ACE3-0C7B4BE09994}">
      <dgm:prSet/>
      <dgm:spPr/>
      <dgm:t>
        <a:bodyPr/>
        <a:lstStyle/>
        <a:p>
          <a:endParaRPr lang="en-US"/>
        </a:p>
      </dgm:t>
    </dgm:pt>
    <dgm:pt modelId="{2A15AAA7-3711-4330-902A-0CF3962CA359}" type="sibTrans" cxnId="{BBAF4185-E245-4633-ACE3-0C7B4BE09994}">
      <dgm:prSet/>
      <dgm:spPr/>
      <dgm:t>
        <a:bodyPr/>
        <a:lstStyle/>
        <a:p>
          <a:endParaRPr lang="en-US"/>
        </a:p>
      </dgm:t>
    </dgm:pt>
    <dgm:pt modelId="{18173B0A-CC9E-40C9-ABD6-7324080DED6F}">
      <dgm:prSet phldrT="[Text]"/>
      <dgm:spPr/>
      <dgm:t>
        <a:bodyPr/>
        <a:lstStyle/>
        <a:p>
          <a:r>
            <a:rPr lang="en-US" dirty="0"/>
            <a:t>Ensures no congestion drop</a:t>
          </a:r>
        </a:p>
      </dgm:t>
    </dgm:pt>
    <dgm:pt modelId="{5DFB9D24-7DCB-4939-AECF-5821B5D277E8}" type="parTrans" cxnId="{216D377B-DCD7-47C7-87A2-4E77AD2E9149}">
      <dgm:prSet/>
      <dgm:spPr/>
      <dgm:t>
        <a:bodyPr/>
        <a:lstStyle/>
        <a:p>
          <a:endParaRPr lang="en-US"/>
        </a:p>
      </dgm:t>
    </dgm:pt>
    <dgm:pt modelId="{5CFB5BFF-B012-4E36-BC34-672F9AF5646E}" type="sibTrans" cxnId="{216D377B-DCD7-47C7-87A2-4E77AD2E9149}">
      <dgm:prSet/>
      <dgm:spPr/>
      <dgm:t>
        <a:bodyPr/>
        <a:lstStyle/>
        <a:p>
          <a:endParaRPr lang="en-US"/>
        </a:p>
      </dgm:t>
    </dgm:pt>
    <dgm:pt modelId="{DA1B2B62-B4AF-4B55-B992-46F7FD22C2AC}" type="pres">
      <dgm:prSet presAssocID="{2979427E-1DC7-485D-A2A9-11FD0608E1D5}" presName="Name0" presStyleCnt="0">
        <dgm:presLayoutVars>
          <dgm:resizeHandles/>
        </dgm:presLayoutVars>
      </dgm:prSet>
      <dgm:spPr/>
    </dgm:pt>
    <dgm:pt modelId="{D5D95B25-3280-488C-B708-C6E7CB29A0E3}" type="pres">
      <dgm:prSet presAssocID="{2A1BA03F-E7BE-47D6-9417-34125DB86990}" presName="text" presStyleLbl="node1" presStyleIdx="0" presStyleCnt="2" custScaleX="170185">
        <dgm:presLayoutVars>
          <dgm:bulletEnabled val="1"/>
        </dgm:presLayoutVars>
      </dgm:prSet>
      <dgm:spPr/>
    </dgm:pt>
    <dgm:pt modelId="{BDAA2E61-0B65-46AC-8D00-7D6634091B87}" type="pres">
      <dgm:prSet presAssocID="{2A15AAA7-3711-4330-902A-0CF3962CA359}" presName="space" presStyleCnt="0"/>
      <dgm:spPr/>
    </dgm:pt>
    <dgm:pt modelId="{322C9B6B-D521-4012-996B-9885402ADCA7}" type="pres">
      <dgm:prSet presAssocID="{18173B0A-CC9E-40C9-ABD6-7324080DED6F}" presName="text" presStyleLbl="node1" presStyleIdx="1" presStyleCnt="2" custScaleX="231476">
        <dgm:presLayoutVars>
          <dgm:bulletEnabled val="1"/>
        </dgm:presLayoutVars>
      </dgm:prSet>
      <dgm:spPr/>
    </dgm:pt>
  </dgm:ptLst>
  <dgm:cxnLst>
    <dgm:cxn modelId="{B8122C1E-DD8C-4CFB-BFB7-0B9DEEBC9290}" type="presOf" srcId="{2A1BA03F-E7BE-47D6-9417-34125DB86990}" destId="{D5D95B25-3280-488C-B708-C6E7CB29A0E3}" srcOrd="0" destOrd="0" presId="urn:diagrams.loki3.com/VaryingWidthList"/>
    <dgm:cxn modelId="{B65F9630-3C81-445F-9A41-1D88F3D6ADE9}" type="presOf" srcId="{18173B0A-CC9E-40C9-ABD6-7324080DED6F}" destId="{322C9B6B-D521-4012-996B-9885402ADCA7}" srcOrd="0" destOrd="0" presId="urn:diagrams.loki3.com/VaryingWidthList"/>
    <dgm:cxn modelId="{C4067B6A-E1F7-47C6-810F-056D0E155C36}" type="presOf" srcId="{2979427E-1DC7-485D-A2A9-11FD0608E1D5}" destId="{DA1B2B62-B4AF-4B55-B992-46F7FD22C2AC}" srcOrd="0" destOrd="0" presId="urn:diagrams.loki3.com/VaryingWidthList"/>
    <dgm:cxn modelId="{216D377B-DCD7-47C7-87A2-4E77AD2E9149}" srcId="{2979427E-1DC7-485D-A2A9-11FD0608E1D5}" destId="{18173B0A-CC9E-40C9-ABD6-7324080DED6F}" srcOrd="1" destOrd="0" parTransId="{5DFB9D24-7DCB-4939-AECF-5821B5D277E8}" sibTransId="{5CFB5BFF-B012-4E36-BC34-672F9AF5646E}"/>
    <dgm:cxn modelId="{BBAF4185-E245-4633-ACE3-0C7B4BE09994}" srcId="{2979427E-1DC7-485D-A2A9-11FD0608E1D5}" destId="{2A1BA03F-E7BE-47D6-9417-34125DB86990}" srcOrd="0" destOrd="0" parTransId="{63E56214-3294-4062-B2CD-BC3D69840FC7}" sibTransId="{2A15AAA7-3711-4330-902A-0CF3962CA359}"/>
    <dgm:cxn modelId="{437FE65E-39DE-4689-BDD0-C8BF3C4408F7}" type="presParOf" srcId="{DA1B2B62-B4AF-4B55-B992-46F7FD22C2AC}" destId="{D5D95B25-3280-488C-B708-C6E7CB29A0E3}" srcOrd="0" destOrd="0" presId="urn:diagrams.loki3.com/VaryingWidthList"/>
    <dgm:cxn modelId="{BEFB8DBE-04AC-4D9A-A562-5A324C2D5FF0}" type="presParOf" srcId="{DA1B2B62-B4AF-4B55-B992-46F7FD22C2AC}" destId="{BDAA2E61-0B65-46AC-8D00-7D6634091B87}" srcOrd="1" destOrd="0" presId="urn:diagrams.loki3.com/VaryingWidthList"/>
    <dgm:cxn modelId="{E9DE54BA-A573-4854-8775-C635C747282F}" type="presParOf" srcId="{DA1B2B62-B4AF-4B55-B992-46F7FD22C2AC}" destId="{322C9B6B-D521-4012-996B-9885402ADCA7}" srcOrd="2" destOrd="0" presId="urn:diagrams.loki3.com/VaryingWidth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CABBD5-D7E8-40CC-B616-DDF4392D501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CACF940-E3BF-4418-8A6A-E5E8B49C6261}">
      <dgm:prSet/>
      <dgm:spPr/>
      <dgm:t>
        <a:bodyPr/>
        <a:lstStyle/>
        <a:p>
          <a:r>
            <a:rPr lang="en-US"/>
            <a:t>ECN</a:t>
          </a:r>
        </a:p>
      </dgm:t>
    </dgm:pt>
    <dgm:pt modelId="{E298EBD7-933E-4884-AE8D-736A27186A19}" type="parTrans" cxnId="{AB5CE925-F19B-4EFD-8C1D-78BA7C662545}">
      <dgm:prSet/>
      <dgm:spPr/>
      <dgm:t>
        <a:bodyPr/>
        <a:lstStyle/>
        <a:p>
          <a:endParaRPr lang="en-US"/>
        </a:p>
      </dgm:t>
    </dgm:pt>
    <dgm:pt modelId="{CF4C07DF-4086-45C1-831E-B4090EC78FA8}" type="sibTrans" cxnId="{AB5CE925-F19B-4EFD-8C1D-78BA7C662545}">
      <dgm:prSet/>
      <dgm:spPr/>
      <dgm:t>
        <a:bodyPr/>
        <a:lstStyle/>
        <a:p>
          <a:endParaRPr lang="en-US"/>
        </a:p>
      </dgm:t>
    </dgm:pt>
    <dgm:pt modelId="{7C694CB1-6D0A-4136-997A-A2DAD512BFC3}">
      <dgm:prSet/>
      <dgm:spPr/>
      <dgm:t>
        <a:bodyPr/>
        <a:lstStyle/>
        <a:p>
          <a:r>
            <a:rPr lang="en-US"/>
            <a:t>Shared buffer </a:t>
          </a:r>
        </a:p>
      </dgm:t>
    </dgm:pt>
    <dgm:pt modelId="{2319946B-E961-4716-9DD1-EDE9561C6EE2}" type="parTrans" cxnId="{33C1CC40-7402-4962-8D2B-BD2D0E8354C3}">
      <dgm:prSet/>
      <dgm:spPr/>
      <dgm:t>
        <a:bodyPr/>
        <a:lstStyle/>
        <a:p>
          <a:endParaRPr lang="en-US"/>
        </a:p>
      </dgm:t>
    </dgm:pt>
    <dgm:pt modelId="{72B8DC61-0A9A-485A-97AD-4C1C090A0DA2}" type="sibTrans" cxnId="{33C1CC40-7402-4962-8D2B-BD2D0E8354C3}">
      <dgm:prSet/>
      <dgm:spPr/>
      <dgm:t>
        <a:bodyPr/>
        <a:lstStyle/>
        <a:p>
          <a:endParaRPr lang="en-US"/>
        </a:p>
      </dgm:t>
    </dgm:pt>
    <dgm:pt modelId="{1A3AD19C-4F47-439B-B9C9-D2D9D22F03F2}">
      <dgm:prSet/>
      <dgm:spPr/>
      <dgm:t>
        <a:bodyPr/>
        <a:lstStyle/>
        <a:p>
          <a:r>
            <a:rPr lang="en-US"/>
            <a:t>PFC</a:t>
          </a:r>
        </a:p>
      </dgm:t>
    </dgm:pt>
    <dgm:pt modelId="{6B4874E8-54C7-4D2B-8794-7CF2E167493E}" type="parTrans" cxnId="{47BAB57E-CDBE-446E-95BE-D623DA082CA7}">
      <dgm:prSet/>
      <dgm:spPr/>
      <dgm:t>
        <a:bodyPr/>
        <a:lstStyle/>
        <a:p>
          <a:endParaRPr lang="en-US"/>
        </a:p>
      </dgm:t>
    </dgm:pt>
    <dgm:pt modelId="{F2DACE3D-484A-41F8-A81A-3D47ACE8F817}" type="sibTrans" cxnId="{47BAB57E-CDBE-446E-95BE-D623DA082CA7}">
      <dgm:prSet/>
      <dgm:spPr/>
      <dgm:t>
        <a:bodyPr/>
        <a:lstStyle/>
        <a:p>
          <a:endParaRPr lang="en-US"/>
        </a:p>
      </dgm:t>
    </dgm:pt>
    <dgm:pt modelId="{6D83E1F4-D55A-4E8A-8F00-CAF9DF76036D}">
      <dgm:prSet/>
      <dgm:spPr/>
      <dgm:t>
        <a:bodyPr/>
        <a:lstStyle/>
        <a:p>
          <a:r>
            <a:rPr lang="en-US"/>
            <a:t>PFC headroom pool</a:t>
          </a:r>
        </a:p>
      </dgm:t>
    </dgm:pt>
    <dgm:pt modelId="{94891B0A-9512-4943-B0E6-633AC114DA48}" type="parTrans" cxnId="{87A84F41-28A5-481C-88D9-4A58D83F6166}">
      <dgm:prSet/>
      <dgm:spPr/>
      <dgm:t>
        <a:bodyPr/>
        <a:lstStyle/>
        <a:p>
          <a:endParaRPr lang="en-US"/>
        </a:p>
      </dgm:t>
    </dgm:pt>
    <dgm:pt modelId="{7073A69D-09F2-44B1-A0BB-F08F4FE1D51E}" type="sibTrans" cxnId="{87A84F41-28A5-481C-88D9-4A58D83F6166}">
      <dgm:prSet/>
      <dgm:spPr/>
      <dgm:t>
        <a:bodyPr/>
        <a:lstStyle/>
        <a:p>
          <a:endParaRPr lang="en-US"/>
        </a:p>
      </dgm:t>
    </dgm:pt>
    <dgm:pt modelId="{0F1E21E5-2DA1-4B9C-9244-AF3F360B217E}">
      <dgm:prSet/>
      <dgm:spPr>
        <a:ln w="57150">
          <a:solidFill>
            <a:srgbClr val="C00000"/>
          </a:solidFill>
        </a:ln>
      </dgm:spPr>
      <dgm:t>
        <a:bodyPr/>
        <a:lstStyle/>
        <a:p>
          <a:r>
            <a:rPr lang="en-US" b="1" dirty="0"/>
            <a:t>PFC watchdog</a:t>
          </a:r>
        </a:p>
      </dgm:t>
    </dgm:pt>
    <dgm:pt modelId="{9068D8F1-15AB-4BE4-BCA3-AB43A90CEE80}" type="parTrans" cxnId="{805CF3C8-C218-473C-A190-0718099B9648}">
      <dgm:prSet/>
      <dgm:spPr/>
      <dgm:t>
        <a:bodyPr/>
        <a:lstStyle/>
        <a:p>
          <a:endParaRPr lang="en-US"/>
        </a:p>
      </dgm:t>
    </dgm:pt>
    <dgm:pt modelId="{F92016AA-2222-4BF5-84A1-890241F2E586}" type="sibTrans" cxnId="{805CF3C8-C218-473C-A190-0718099B9648}">
      <dgm:prSet/>
      <dgm:spPr/>
      <dgm:t>
        <a:bodyPr/>
        <a:lstStyle/>
        <a:p>
          <a:endParaRPr lang="en-US"/>
        </a:p>
      </dgm:t>
    </dgm:pt>
    <dgm:pt modelId="{FDA55E91-A5FC-445E-842B-5A4DA8C78C12}">
      <dgm:prSet/>
      <dgm:spPr/>
      <dgm:t>
        <a:bodyPr/>
        <a:lstStyle/>
        <a:p>
          <a:r>
            <a:rPr lang="en-US"/>
            <a:t>Various counters</a:t>
          </a:r>
        </a:p>
      </dgm:t>
    </dgm:pt>
    <dgm:pt modelId="{4FF70716-0341-445B-A695-AFF9710A296C}" type="parTrans" cxnId="{3482D6A3-C6D3-4A2F-8FE4-7E6DD44ED9F9}">
      <dgm:prSet/>
      <dgm:spPr/>
      <dgm:t>
        <a:bodyPr/>
        <a:lstStyle/>
        <a:p>
          <a:endParaRPr lang="en-US"/>
        </a:p>
      </dgm:t>
    </dgm:pt>
    <dgm:pt modelId="{8E40C50A-5C81-4757-8B4B-BADB9AAFDA54}" type="sibTrans" cxnId="{3482D6A3-C6D3-4A2F-8FE4-7E6DD44ED9F9}">
      <dgm:prSet/>
      <dgm:spPr/>
      <dgm:t>
        <a:bodyPr/>
        <a:lstStyle/>
        <a:p>
          <a:endParaRPr lang="en-US"/>
        </a:p>
      </dgm:t>
    </dgm:pt>
    <dgm:pt modelId="{7A268A87-9AF6-47AC-8C8C-D8E9A3C40070}" type="pres">
      <dgm:prSet presAssocID="{A8CABBD5-D7E8-40CC-B616-DDF4392D501E}" presName="diagram" presStyleCnt="0">
        <dgm:presLayoutVars>
          <dgm:dir/>
          <dgm:resizeHandles val="exact"/>
        </dgm:presLayoutVars>
      </dgm:prSet>
      <dgm:spPr/>
    </dgm:pt>
    <dgm:pt modelId="{EAE3B032-B8D1-4601-974D-8EC00142DE47}" type="pres">
      <dgm:prSet presAssocID="{ECACF940-E3BF-4418-8A6A-E5E8B49C6261}" presName="node" presStyleLbl="node1" presStyleIdx="0" presStyleCnt="6">
        <dgm:presLayoutVars>
          <dgm:bulletEnabled val="1"/>
        </dgm:presLayoutVars>
      </dgm:prSet>
      <dgm:spPr/>
    </dgm:pt>
    <dgm:pt modelId="{260E1903-AD74-413A-AA75-7CFF748C5795}" type="pres">
      <dgm:prSet presAssocID="{CF4C07DF-4086-45C1-831E-B4090EC78FA8}" presName="sibTrans" presStyleCnt="0"/>
      <dgm:spPr/>
    </dgm:pt>
    <dgm:pt modelId="{52989FC8-EBDA-422D-B374-E41EB34341E3}" type="pres">
      <dgm:prSet presAssocID="{7C694CB1-6D0A-4136-997A-A2DAD512BFC3}" presName="node" presStyleLbl="node1" presStyleIdx="1" presStyleCnt="6">
        <dgm:presLayoutVars>
          <dgm:bulletEnabled val="1"/>
        </dgm:presLayoutVars>
      </dgm:prSet>
      <dgm:spPr/>
    </dgm:pt>
    <dgm:pt modelId="{F24398C4-DA60-42C1-8CF0-5E0EB9234F70}" type="pres">
      <dgm:prSet presAssocID="{72B8DC61-0A9A-485A-97AD-4C1C090A0DA2}" presName="sibTrans" presStyleCnt="0"/>
      <dgm:spPr/>
    </dgm:pt>
    <dgm:pt modelId="{E9ED55AE-890A-467C-9045-E7177B8F6E8C}" type="pres">
      <dgm:prSet presAssocID="{1A3AD19C-4F47-439B-B9C9-D2D9D22F03F2}" presName="node" presStyleLbl="node1" presStyleIdx="2" presStyleCnt="6">
        <dgm:presLayoutVars>
          <dgm:bulletEnabled val="1"/>
        </dgm:presLayoutVars>
      </dgm:prSet>
      <dgm:spPr/>
    </dgm:pt>
    <dgm:pt modelId="{B2C354D7-7224-4643-AF4D-95F8030F7B65}" type="pres">
      <dgm:prSet presAssocID="{F2DACE3D-484A-41F8-A81A-3D47ACE8F817}" presName="sibTrans" presStyleCnt="0"/>
      <dgm:spPr/>
    </dgm:pt>
    <dgm:pt modelId="{E43D0F09-C66D-4186-AE09-79BFA94DEA3E}" type="pres">
      <dgm:prSet presAssocID="{6D83E1F4-D55A-4E8A-8F00-CAF9DF76036D}" presName="node" presStyleLbl="node1" presStyleIdx="3" presStyleCnt="6">
        <dgm:presLayoutVars>
          <dgm:bulletEnabled val="1"/>
        </dgm:presLayoutVars>
      </dgm:prSet>
      <dgm:spPr/>
    </dgm:pt>
    <dgm:pt modelId="{0CA618C7-76D7-4A13-85F5-1C06106998EA}" type="pres">
      <dgm:prSet presAssocID="{7073A69D-09F2-44B1-A0BB-F08F4FE1D51E}" presName="sibTrans" presStyleCnt="0"/>
      <dgm:spPr/>
    </dgm:pt>
    <dgm:pt modelId="{2B533D72-205D-4804-A566-E43B879EBC2A}" type="pres">
      <dgm:prSet presAssocID="{0F1E21E5-2DA1-4B9C-9244-AF3F360B217E}" presName="node" presStyleLbl="node1" presStyleIdx="4" presStyleCnt="6">
        <dgm:presLayoutVars>
          <dgm:bulletEnabled val="1"/>
        </dgm:presLayoutVars>
      </dgm:prSet>
      <dgm:spPr/>
    </dgm:pt>
    <dgm:pt modelId="{C9B1113B-1811-4F29-9F58-D212938434A1}" type="pres">
      <dgm:prSet presAssocID="{F92016AA-2222-4BF5-84A1-890241F2E586}" presName="sibTrans" presStyleCnt="0"/>
      <dgm:spPr/>
    </dgm:pt>
    <dgm:pt modelId="{C3C0E4B5-5EA2-4F2B-9B7F-83929F6A2C84}" type="pres">
      <dgm:prSet presAssocID="{FDA55E91-A5FC-445E-842B-5A4DA8C78C12}" presName="node" presStyleLbl="node1" presStyleIdx="5" presStyleCnt="6">
        <dgm:presLayoutVars>
          <dgm:bulletEnabled val="1"/>
        </dgm:presLayoutVars>
      </dgm:prSet>
      <dgm:spPr/>
    </dgm:pt>
  </dgm:ptLst>
  <dgm:cxnLst>
    <dgm:cxn modelId="{83783F18-79AA-453B-B98C-D5AED97029DF}" type="presOf" srcId="{FDA55E91-A5FC-445E-842B-5A4DA8C78C12}" destId="{C3C0E4B5-5EA2-4F2B-9B7F-83929F6A2C84}" srcOrd="0" destOrd="0" presId="urn:microsoft.com/office/officeart/2005/8/layout/default"/>
    <dgm:cxn modelId="{AB5CE925-F19B-4EFD-8C1D-78BA7C662545}" srcId="{A8CABBD5-D7E8-40CC-B616-DDF4392D501E}" destId="{ECACF940-E3BF-4418-8A6A-E5E8B49C6261}" srcOrd="0" destOrd="0" parTransId="{E298EBD7-933E-4884-AE8D-736A27186A19}" sibTransId="{CF4C07DF-4086-45C1-831E-B4090EC78FA8}"/>
    <dgm:cxn modelId="{33C1CC40-7402-4962-8D2B-BD2D0E8354C3}" srcId="{A8CABBD5-D7E8-40CC-B616-DDF4392D501E}" destId="{7C694CB1-6D0A-4136-997A-A2DAD512BFC3}" srcOrd="1" destOrd="0" parTransId="{2319946B-E961-4716-9DD1-EDE9561C6EE2}" sibTransId="{72B8DC61-0A9A-485A-97AD-4C1C090A0DA2}"/>
    <dgm:cxn modelId="{87A84F41-28A5-481C-88D9-4A58D83F6166}" srcId="{A8CABBD5-D7E8-40CC-B616-DDF4392D501E}" destId="{6D83E1F4-D55A-4E8A-8F00-CAF9DF76036D}" srcOrd="3" destOrd="0" parTransId="{94891B0A-9512-4943-B0E6-633AC114DA48}" sibTransId="{7073A69D-09F2-44B1-A0BB-F08F4FE1D51E}"/>
    <dgm:cxn modelId="{8D5BD14F-4A10-4B3D-BD5F-43BABD8CB660}" type="presOf" srcId="{A8CABBD5-D7E8-40CC-B616-DDF4392D501E}" destId="{7A268A87-9AF6-47AC-8C8C-D8E9A3C40070}" srcOrd="0" destOrd="0" presId="urn:microsoft.com/office/officeart/2005/8/layout/default"/>
    <dgm:cxn modelId="{249C7954-7654-4A33-9298-2F0AAD312F01}" type="presOf" srcId="{1A3AD19C-4F47-439B-B9C9-D2D9D22F03F2}" destId="{E9ED55AE-890A-467C-9045-E7177B8F6E8C}" srcOrd="0" destOrd="0" presId="urn:microsoft.com/office/officeart/2005/8/layout/default"/>
    <dgm:cxn modelId="{47BAB57E-CDBE-446E-95BE-D623DA082CA7}" srcId="{A8CABBD5-D7E8-40CC-B616-DDF4392D501E}" destId="{1A3AD19C-4F47-439B-B9C9-D2D9D22F03F2}" srcOrd="2" destOrd="0" parTransId="{6B4874E8-54C7-4D2B-8794-7CF2E167493E}" sibTransId="{F2DACE3D-484A-41F8-A81A-3D47ACE8F817}"/>
    <dgm:cxn modelId="{ADD8C089-910B-45EE-8407-78071C70C5B4}" type="presOf" srcId="{7C694CB1-6D0A-4136-997A-A2DAD512BFC3}" destId="{52989FC8-EBDA-422D-B374-E41EB34341E3}" srcOrd="0" destOrd="0" presId="urn:microsoft.com/office/officeart/2005/8/layout/default"/>
    <dgm:cxn modelId="{921A359A-DBE8-421C-AEDD-2DA1BB91EF78}" type="presOf" srcId="{ECACF940-E3BF-4418-8A6A-E5E8B49C6261}" destId="{EAE3B032-B8D1-4601-974D-8EC00142DE47}" srcOrd="0" destOrd="0" presId="urn:microsoft.com/office/officeart/2005/8/layout/default"/>
    <dgm:cxn modelId="{3482D6A3-C6D3-4A2F-8FE4-7E6DD44ED9F9}" srcId="{A8CABBD5-D7E8-40CC-B616-DDF4392D501E}" destId="{FDA55E91-A5FC-445E-842B-5A4DA8C78C12}" srcOrd="5" destOrd="0" parTransId="{4FF70716-0341-445B-A695-AFF9710A296C}" sibTransId="{8E40C50A-5C81-4757-8B4B-BADB9AAFDA54}"/>
    <dgm:cxn modelId="{805CF3C8-C218-473C-A190-0718099B9648}" srcId="{A8CABBD5-D7E8-40CC-B616-DDF4392D501E}" destId="{0F1E21E5-2DA1-4B9C-9244-AF3F360B217E}" srcOrd="4" destOrd="0" parTransId="{9068D8F1-15AB-4BE4-BCA3-AB43A90CEE80}" sibTransId="{F92016AA-2222-4BF5-84A1-890241F2E586}"/>
    <dgm:cxn modelId="{3C70DCD2-4DBE-4D72-A0D6-A04E07D96690}" type="presOf" srcId="{6D83E1F4-D55A-4E8A-8F00-CAF9DF76036D}" destId="{E43D0F09-C66D-4186-AE09-79BFA94DEA3E}" srcOrd="0" destOrd="0" presId="urn:microsoft.com/office/officeart/2005/8/layout/default"/>
    <dgm:cxn modelId="{9BD46BD4-8B2F-4819-8012-32607F08F6BA}" type="presOf" srcId="{0F1E21E5-2DA1-4B9C-9244-AF3F360B217E}" destId="{2B533D72-205D-4804-A566-E43B879EBC2A}" srcOrd="0" destOrd="0" presId="urn:microsoft.com/office/officeart/2005/8/layout/default"/>
    <dgm:cxn modelId="{31D8819A-CB40-4356-B8BC-DE3C414CF74C}" type="presParOf" srcId="{7A268A87-9AF6-47AC-8C8C-D8E9A3C40070}" destId="{EAE3B032-B8D1-4601-974D-8EC00142DE47}" srcOrd="0" destOrd="0" presId="urn:microsoft.com/office/officeart/2005/8/layout/default"/>
    <dgm:cxn modelId="{12875484-918C-4007-9D82-D16067D1ADCB}" type="presParOf" srcId="{7A268A87-9AF6-47AC-8C8C-D8E9A3C40070}" destId="{260E1903-AD74-413A-AA75-7CFF748C5795}" srcOrd="1" destOrd="0" presId="urn:microsoft.com/office/officeart/2005/8/layout/default"/>
    <dgm:cxn modelId="{7ED1A723-B788-48C4-9908-C2937D46B745}" type="presParOf" srcId="{7A268A87-9AF6-47AC-8C8C-D8E9A3C40070}" destId="{52989FC8-EBDA-422D-B374-E41EB34341E3}" srcOrd="2" destOrd="0" presId="urn:microsoft.com/office/officeart/2005/8/layout/default"/>
    <dgm:cxn modelId="{44749981-C665-48A4-8EAF-69C2368F1B89}" type="presParOf" srcId="{7A268A87-9AF6-47AC-8C8C-D8E9A3C40070}" destId="{F24398C4-DA60-42C1-8CF0-5E0EB9234F70}" srcOrd="3" destOrd="0" presId="urn:microsoft.com/office/officeart/2005/8/layout/default"/>
    <dgm:cxn modelId="{0116EAFA-8320-495C-8935-D8D5AD0FE026}" type="presParOf" srcId="{7A268A87-9AF6-47AC-8C8C-D8E9A3C40070}" destId="{E9ED55AE-890A-467C-9045-E7177B8F6E8C}" srcOrd="4" destOrd="0" presId="urn:microsoft.com/office/officeart/2005/8/layout/default"/>
    <dgm:cxn modelId="{97BCFEDA-EBFF-4091-8759-ACB07D5754EB}" type="presParOf" srcId="{7A268A87-9AF6-47AC-8C8C-D8E9A3C40070}" destId="{B2C354D7-7224-4643-AF4D-95F8030F7B65}" srcOrd="5" destOrd="0" presId="urn:microsoft.com/office/officeart/2005/8/layout/default"/>
    <dgm:cxn modelId="{A36079CD-F3B4-4B1D-B0D8-A68FB30DED1A}" type="presParOf" srcId="{7A268A87-9AF6-47AC-8C8C-D8E9A3C40070}" destId="{E43D0F09-C66D-4186-AE09-79BFA94DEA3E}" srcOrd="6" destOrd="0" presId="urn:microsoft.com/office/officeart/2005/8/layout/default"/>
    <dgm:cxn modelId="{2E2B966A-1AEC-4E92-8BA7-46E0040FA2C6}" type="presParOf" srcId="{7A268A87-9AF6-47AC-8C8C-D8E9A3C40070}" destId="{0CA618C7-76D7-4A13-85F5-1C06106998EA}" srcOrd="7" destOrd="0" presId="urn:microsoft.com/office/officeart/2005/8/layout/default"/>
    <dgm:cxn modelId="{57E4DE71-341C-4FEF-81F7-752B9477790F}" type="presParOf" srcId="{7A268A87-9AF6-47AC-8C8C-D8E9A3C40070}" destId="{2B533D72-205D-4804-A566-E43B879EBC2A}" srcOrd="8" destOrd="0" presId="urn:microsoft.com/office/officeart/2005/8/layout/default"/>
    <dgm:cxn modelId="{0B721241-C000-4DDA-B4E5-620992714674}" type="presParOf" srcId="{7A268A87-9AF6-47AC-8C8C-D8E9A3C40070}" destId="{C9B1113B-1811-4F29-9F58-D212938434A1}" srcOrd="9" destOrd="0" presId="urn:microsoft.com/office/officeart/2005/8/layout/default"/>
    <dgm:cxn modelId="{727058A1-7A6B-4BD6-9708-85E4F633F30D}" type="presParOf" srcId="{7A268A87-9AF6-47AC-8C8C-D8E9A3C40070}" destId="{C3C0E4B5-5EA2-4F2B-9B7F-83929F6A2C8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4A3953-5530-4325-B35D-2FDF75915E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B148389-A4C8-45E6-B58B-C4712DD1E002}">
      <dgm:prSet/>
      <dgm:spPr/>
      <dgm:t>
        <a:bodyPr/>
        <a:lstStyle/>
        <a:p>
          <a:r>
            <a:rPr lang="en-US" b="1" dirty="0"/>
            <a:t>O(10</a:t>
          </a:r>
          <a:r>
            <a:rPr lang="en-US" b="1" baseline="30000" dirty="0"/>
            <a:t>18</a:t>
          </a:r>
          <a:r>
            <a:rPr lang="en-US" b="1" dirty="0"/>
            <a:t>) bytes / day, O(10</a:t>
          </a:r>
          <a:r>
            <a:rPr lang="en-US" b="1" baseline="30000" dirty="0"/>
            <a:t>9</a:t>
          </a:r>
          <a:r>
            <a:rPr lang="en-US" b="1" dirty="0"/>
            <a:t>) IOs / day</a:t>
          </a:r>
        </a:p>
      </dgm:t>
    </dgm:pt>
    <dgm:pt modelId="{F95DE31D-27E3-475B-8428-5A70D0930CB2}" type="parTrans" cxnId="{8F4DDE23-CF1F-418A-83CB-06B720340D0D}">
      <dgm:prSet/>
      <dgm:spPr/>
      <dgm:t>
        <a:bodyPr/>
        <a:lstStyle/>
        <a:p>
          <a:endParaRPr lang="en-US"/>
        </a:p>
      </dgm:t>
    </dgm:pt>
    <dgm:pt modelId="{EE345C81-3210-4DB5-9498-760A2923D433}" type="sibTrans" cxnId="{8F4DDE23-CF1F-418A-83CB-06B720340D0D}">
      <dgm:prSet/>
      <dgm:spPr/>
      <dgm:t>
        <a:bodyPr/>
        <a:lstStyle/>
        <a:p>
          <a:endParaRPr lang="en-US"/>
        </a:p>
      </dgm:t>
    </dgm:pt>
    <dgm:pt modelId="{DE21DF1F-42A0-4840-8294-3A1AC1F31346}">
      <dgm:prSet/>
      <dgm:spPr/>
      <dgm:t>
        <a:bodyPr/>
        <a:lstStyle/>
        <a:p>
          <a:r>
            <a:rPr lang="en-US" b="1" dirty="0"/>
            <a:t>~70% of bytes. </a:t>
          </a:r>
          <a:r>
            <a:rPr lang="en-US" b="1" i="1" dirty="0"/>
            <a:t>TCP distant second.  </a:t>
          </a:r>
          <a:endParaRPr lang="en-US" dirty="0"/>
        </a:p>
      </dgm:t>
    </dgm:pt>
    <dgm:pt modelId="{802ACB09-B54D-48C5-8B94-3394C662F23F}" type="parTrans" cxnId="{97FFBC32-798B-472D-8B42-A5E3B46D5EDD}">
      <dgm:prSet/>
      <dgm:spPr/>
      <dgm:t>
        <a:bodyPr/>
        <a:lstStyle/>
        <a:p>
          <a:endParaRPr lang="en-US"/>
        </a:p>
      </dgm:t>
    </dgm:pt>
    <dgm:pt modelId="{77554188-05B4-4CB4-A8C9-80CEE62B068A}" type="sibTrans" cxnId="{97FFBC32-798B-472D-8B42-A5E3B46D5EDD}">
      <dgm:prSet/>
      <dgm:spPr/>
      <dgm:t>
        <a:bodyPr/>
        <a:lstStyle/>
        <a:p>
          <a:endParaRPr lang="en-US"/>
        </a:p>
      </dgm:t>
    </dgm:pt>
    <dgm:pt modelId="{5082230D-3F2B-49D7-A789-479B8CBD2428}">
      <dgm:prSet/>
      <dgm:spPr/>
      <dgm:t>
        <a:bodyPr/>
        <a:lstStyle/>
        <a:p>
          <a:r>
            <a:rPr lang="en-US" b="1" dirty="0"/>
            <a:t>Significant perf improvements and COGS savings</a:t>
          </a:r>
        </a:p>
      </dgm:t>
    </dgm:pt>
    <dgm:pt modelId="{73681179-55FE-4583-B9B1-C3443C839249}" type="parTrans" cxnId="{4C812F7E-EF7E-40B8-B965-E9694505072A}">
      <dgm:prSet/>
      <dgm:spPr/>
      <dgm:t>
        <a:bodyPr/>
        <a:lstStyle/>
        <a:p>
          <a:endParaRPr lang="en-US"/>
        </a:p>
      </dgm:t>
    </dgm:pt>
    <dgm:pt modelId="{FBB1B96B-2FA2-4570-B32A-E288E8141596}" type="sibTrans" cxnId="{4C812F7E-EF7E-40B8-B965-E9694505072A}">
      <dgm:prSet/>
      <dgm:spPr/>
      <dgm:t>
        <a:bodyPr/>
        <a:lstStyle/>
        <a:p>
          <a:endParaRPr lang="en-US"/>
        </a:p>
      </dgm:t>
    </dgm:pt>
    <dgm:pt modelId="{DAC983FF-51A1-4C16-86D9-40B9EC5BBA59}">
      <dgm:prSet/>
      <dgm:spPr/>
      <dgm:t>
        <a:bodyPr/>
        <a:lstStyle/>
        <a:p>
          <a:r>
            <a:rPr lang="en-US" b="1" dirty="0"/>
            <a:t>Possibly largest RDMA deployment in the world</a:t>
          </a:r>
          <a:endParaRPr lang="en-US" dirty="0"/>
        </a:p>
      </dgm:t>
    </dgm:pt>
    <dgm:pt modelId="{66AFAA39-EAF6-45DC-BB8A-FF7BC375844A}" type="parTrans" cxnId="{5BECC734-AA19-42B9-9B8D-D23138931F43}">
      <dgm:prSet/>
      <dgm:spPr/>
      <dgm:t>
        <a:bodyPr/>
        <a:lstStyle/>
        <a:p>
          <a:endParaRPr lang="en-US"/>
        </a:p>
      </dgm:t>
    </dgm:pt>
    <dgm:pt modelId="{466DA8B8-37C2-4300-91B8-5ED2DB6BD151}" type="sibTrans" cxnId="{5BECC734-AA19-42B9-9B8D-D23138931F43}">
      <dgm:prSet/>
      <dgm:spPr/>
      <dgm:t>
        <a:bodyPr/>
        <a:lstStyle/>
        <a:p>
          <a:endParaRPr lang="en-US"/>
        </a:p>
      </dgm:t>
    </dgm:pt>
    <dgm:pt modelId="{05A1777A-4192-4691-86E6-B12B46E590E3}" type="pres">
      <dgm:prSet presAssocID="{834A3953-5530-4325-B35D-2FDF75915E3B}" presName="linear" presStyleCnt="0">
        <dgm:presLayoutVars>
          <dgm:animLvl val="lvl"/>
          <dgm:resizeHandles val="exact"/>
        </dgm:presLayoutVars>
      </dgm:prSet>
      <dgm:spPr/>
    </dgm:pt>
    <dgm:pt modelId="{C28D3665-A105-497C-99C0-F4AEC2BC8E9E}" type="pres">
      <dgm:prSet presAssocID="{0B148389-A4C8-45E6-B58B-C4712DD1E002}" presName="parentText" presStyleLbl="node1" presStyleIdx="0" presStyleCnt="4">
        <dgm:presLayoutVars>
          <dgm:chMax val="0"/>
          <dgm:bulletEnabled val="1"/>
        </dgm:presLayoutVars>
      </dgm:prSet>
      <dgm:spPr/>
    </dgm:pt>
    <dgm:pt modelId="{A9F617B5-83B7-4EBC-B1C7-82BBB99F59D3}" type="pres">
      <dgm:prSet presAssocID="{EE345C81-3210-4DB5-9498-760A2923D433}" presName="spacer" presStyleCnt="0"/>
      <dgm:spPr/>
    </dgm:pt>
    <dgm:pt modelId="{B16ADADC-582A-4636-976E-B48C3DD29FAC}" type="pres">
      <dgm:prSet presAssocID="{DE21DF1F-42A0-4840-8294-3A1AC1F31346}" presName="parentText" presStyleLbl="node1" presStyleIdx="1" presStyleCnt="4">
        <dgm:presLayoutVars>
          <dgm:chMax val="0"/>
          <dgm:bulletEnabled val="1"/>
        </dgm:presLayoutVars>
      </dgm:prSet>
      <dgm:spPr/>
    </dgm:pt>
    <dgm:pt modelId="{FE9D00C5-5FE1-459C-ABE8-6E3BE7EE6BF1}" type="pres">
      <dgm:prSet presAssocID="{77554188-05B4-4CB4-A8C9-80CEE62B068A}" presName="spacer" presStyleCnt="0"/>
      <dgm:spPr/>
    </dgm:pt>
    <dgm:pt modelId="{18A865B8-F9BF-4C6F-96E1-17DA18D84ECC}" type="pres">
      <dgm:prSet presAssocID="{5082230D-3F2B-49D7-A789-479B8CBD2428}" presName="parentText" presStyleLbl="node1" presStyleIdx="2" presStyleCnt="4">
        <dgm:presLayoutVars>
          <dgm:chMax val="0"/>
          <dgm:bulletEnabled val="1"/>
        </dgm:presLayoutVars>
      </dgm:prSet>
      <dgm:spPr/>
    </dgm:pt>
    <dgm:pt modelId="{FD318A93-C04A-40E5-9533-F0F5AAA10820}" type="pres">
      <dgm:prSet presAssocID="{FBB1B96B-2FA2-4570-B32A-E288E8141596}" presName="spacer" presStyleCnt="0"/>
      <dgm:spPr/>
    </dgm:pt>
    <dgm:pt modelId="{FF891FEF-7B4D-4FDE-8CC6-4FA4B60A4D56}" type="pres">
      <dgm:prSet presAssocID="{DAC983FF-51A1-4C16-86D9-40B9EC5BBA59}" presName="parentText" presStyleLbl="node1" presStyleIdx="3" presStyleCnt="4">
        <dgm:presLayoutVars>
          <dgm:chMax val="0"/>
          <dgm:bulletEnabled val="1"/>
        </dgm:presLayoutVars>
      </dgm:prSet>
      <dgm:spPr/>
    </dgm:pt>
  </dgm:ptLst>
  <dgm:cxnLst>
    <dgm:cxn modelId="{8F4DDE23-CF1F-418A-83CB-06B720340D0D}" srcId="{834A3953-5530-4325-B35D-2FDF75915E3B}" destId="{0B148389-A4C8-45E6-B58B-C4712DD1E002}" srcOrd="0" destOrd="0" parTransId="{F95DE31D-27E3-475B-8428-5A70D0930CB2}" sibTransId="{EE345C81-3210-4DB5-9498-760A2923D433}"/>
    <dgm:cxn modelId="{97FFBC32-798B-472D-8B42-A5E3B46D5EDD}" srcId="{834A3953-5530-4325-B35D-2FDF75915E3B}" destId="{DE21DF1F-42A0-4840-8294-3A1AC1F31346}" srcOrd="1" destOrd="0" parTransId="{802ACB09-B54D-48C5-8B94-3394C662F23F}" sibTransId="{77554188-05B4-4CB4-A8C9-80CEE62B068A}"/>
    <dgm:cxn modelId="{5BECC734-AA19-42B9-9B8D-D23138931F43}" srcId="{834A3953-5530-4325-B35D-2FDF75915E3B}" destId="{DAC983FF-51A1-4C16-86D9-40B9EC5BBA59}" srcOrd="3" destOrd="0" parTransId="{66AFAA39-EAF6-45DC-BB8A-FF7BC375844A}" sibTransId="{466DA8B8-37C2-4300-91B8-5ED2DB6BD151}"/>
    <dgm:cxn modelId="{4C812F7E-EF7E-40B8-B965-E9694505072A}" srcId="{834A3953-5530-4325-B35D-2FDF75915E3B}" destId="{5082230D-3F2B-49D7-A789-479B8CBD2428}" srcOrd="2" destOrd="0" parTransId="{73681179-55FE-4583-B9B1-C3443C839249}" sibTransId="{FBB1B96B-2FA2-4570-B32A-E288E8141596}"/>
    <dgm:cxn modelId="{BC9B279D-66BD-49FE-9264-B0FE37CC8BDD}" type="presOf" srcId="{5082230D-3F2B-49D7-A789-479B8CBD2428}" destId="{18A865B8-F9BF-4C6F-96E1-17DA18D84ECC}" srcOrd="0" destOrd="0" presId="urn:microsoft.com/office/officeart/2005/8/layout/vList2"/>
    <dgm:cxn modelId="{783E85B9-D6F8-449F-A7F8-3D2C6495C0B0}" type="presOf" srcId="{834A3953-5530-4325-B35D-2FDF75915E3B}" destId="{05A1777A-4192-4691-86E6-B12B46E590E3}" srcOrd="0" destOrd="0" presId="urn:microsoft.com/office/officeart/2005/8/layout/vList2"/>
    <dgm:cxn modelId="{60DAE6BE-AA93-4851-8ECD-96401C2EFC9A}" type="presOf" srcId="{DAC983FF-51A1-4C16-86D9-40B9EC5BBA59}" destId="{FF891FEF-7B4D-4FDE-8CC6-4FA4B60A4D56}" srcOrd="0" destOrd="0" presId="urn:microsoft.com/office/officeart/2005/8/layout/vList2"/>
    <dgm:cxn modelId="{427A8CEE-6987-42DC-B3D5-06B7386B2B6D}" type="presOf" srcId="{0B148389-A4C8-45E6-B58B-C4712DD1E002}" destId="{C28D3665-A105-497C-99C0-F4AEC2BC8E9E}" srcOrd="0" destOrd="0" presId="urn:microsoft.com/office/officeart/2005/8/layout/vList2"/>
    <dgm:cxn modelId="{166DAAFE-5E9D-47CB-BC19-FD19D5F54DFB}" type="presOf" srcId="{DE21DF1F-42A0-4840-8294-3A1AC1F31346}" destId="{B16ADADC-582A-4636-976E-B48C3DD29FAC}" srcOrd="0" destOrd="0" presId="urn:microsoft.com/office/officeart/2005/8/layout/vList2"/>
    <dgm:cxn modelId="{249F6C04-BEE4-4317-AE13-817AC4DD87F2}" type="presParOf" srcId="{05A1777A-4192-4691-86E6-B12B46E590E3}" destId="{C28D3665-A105-497C-99C0-F4AEC2BC8E9E}" srcOrd="0" destOrd="0" presId="urn:microsoft.com/office/officeart/2005/8/layout/vList2"/>
    <dgm:cxn modelId="{56C9383C-0133-4A82-B180-A8C49739959C}" type="presParOf" srcId="{05A1777A-4192-4691-86E6-B12B46E590E3}" destId="{A9F617B5-83B7-4EBC-B1C7-82BBB99F59D3}" srcOrd="1" destOrd="0" presId="urn:microsoft.com/office/officeart/2005/8/layout/vList2"/>
    <dgm:cxn modelId="{B6ED2760-291A-4BE2-AB68-30781DE57831}" type="presParOf" srcId="{05A1777A-4192-4691-86E6-B12B46E590E3}" destId="{B16ADADC-582A-4636-976E-B48C3DD29FAC}" srcOrd="2" destOrd="0" presId="urn:microsoft.com/office/officeart/2005/8/layout/vList2"/>
    <dgm:cxn modelId="{5B49ED54-AB17-44DE-A115-31A9635569AD}" type="presParOf" srcId="{05A1777A-4192-4691-86E6-B12B46E590E3}" destId="{FE9D00C5-5FE1-459C-ABE8-6E3BE7EE6BF1}" srcOrd="3" destOrd="0" presId="urn:microsoft.com/office/officeart/2005/8/layout/vList2"/>
    <dgm:cxn modelId="{900401E4-E563-4B27-AF92-00F3EC53453B}" type="presParOf" srcId="{05A1777A-4192-4691-86E6-B12B46E590E3}" destId="{18A865B8-F9BF-4C6F-96E1-17DA18D84ECC}" srcOrd="4" destOrd="0" presId="urn:microsoft.com/office/officeart/2005/8/layout/vList2"/>
    <dgm:cxn modelId="{47B75184-DF9C-4E69-9EB6-0348B392CE11}" type="presParOf" srcId="{05A1777A-4192-4691-86E6-B12B46E590E3}" destId="{FD318A93-C04A-40E5-9533-F0F5AAA10820}" srcOrd="5" destOrd="0" presId="urn:microsoft.com/office/officeart/2005/8/layout/vList2"/>
    <dgm:cxn modelId="{251F7E21-1B07-4CEF-A56A-037FA8B68AFE}" type="presParOf" srcId="{05A1777A-4192-4691-86E6-B12B46E590E3}" destId="{FF891FEF-7B4D-4FDE-8CC6-4FA4B60A4D5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F74607-7E13-436D-8B0C-729BE602F1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28D7A7-4D3E-41B1-A35D-D5EDC2809333}">
      <dgm:prSet custT="1"/>
      <dgm:spPr/>
      <dgm:t>
        <a:bodyPr/>
        <a:lstStyle/>
        <a:p>
          <a:pPr>
            <a:lnSpc>
              <a:spcPct val="100000"/>
            </a:lnSpc>
          </a:pPr>
          <a:r>
            <a:rPr lang="en-US" sz="2400" dirty="0"/>
            <a:t>Failovers are very expensive for RDMA</a:t>
          </a:r>
        </a:p>
      </dgm:t>
    </dgm:pt>
    <dgm:pt modelId="{5F85620D-92D9-4F76-BE59-84EF273E2A35}" type="parTrans" cxnId="{54BCF5BC-5F2E-4D1B-A8C9-FC5817845380}">
      <dgm:prSet/>
      <dgm:spPr/>
      <dgm:t>
        <a:bodyPr/>
        <a:lstStyle/>
        <a:p>
          <a:endParaRPr lang="en-US"/>
        </a:p>
      </dgm:t>
    </dgm:pt>
    <dgm:pt modelId="{92F34865-E7C4-41B8-8832-B5BDD0B65554}" type="sibTrans" cxnId="{54BCF5BC-5F2E-4D1B-A8C9-FC5817845380}">
      <dgm:prSet/>
      <dgm:spPr/>
      <dgm:t>
        <a:bodyPr/>
        <a:lstStyle/>
        <a:p>
          <a:endParaRPr lang="en-US"/>
        </a:p>
      </dgm:t>
    </dgm:pt>
    <dgm:pt modelId="{4F6339D0-0F06-4C91-9C66-C7620ADE5383}">
      <dgm:prSet custT="1"/>
      <dgm:spPr/>
      <dgm:t>
        <a:bodyPr/>
        <a:lstStyle/>
        <a:p>
          <a:pPr>
            <a:lnSpc>
              <a:spcPct val="100000"/>
            </a:lnSpc>
          </a:pPr>
          <a:r>
            <a:rPr lang="en-US" sz="2400" dirty="0"/>
            <a:t>Host network and physical network should be converged</a:t>
          </a:r>
        </a:p>
      </dgm:t>
    </dgm:pt>
    <dgm:pt modelId="{AC543C6B-A3BF-45F0-A2F2-D17D5E771008}" type="parTrans" cxnId="{B21DEE24-66D6-49D8-9170-9A8694A92075}">
      <dgm:prSet/>
      <dgm:spPr/>
      <dgm:t>
        <a:bodyPr/>
        <a:lstStyle/>
        <a:p>
          <a:endParaRPr lang="en-US"/>
        </a:p>
      </dgm:t>
    </dgm:pt>
    <dgm:pt modelId="{47220B49-D004-4A0C-9A17-45812CD8E4C7}" type="sibTrans" cxnId="{B21DEE24-66D6-49D8-9170-9A8694A92075}">
      <dgm:prSet/>
      <dgm:spPr/>
      <dgm:t>
        <a:bodyPr/>
        <a:lstStyle/>
        <a:p>
          <a:endParaRPr lang="en-US"/>
        </a:p>
      </dgm:t>
    </dgm:pt>
    <dgm:pt modelId="{E7B968A8-85CA-4CE0-99CD-D341B6D09E75}">
      <dgm:prSet custT="1"/>
      <dgm:spPr/>
      <dgm:t>
        <a:bodyPr/>
        <a:lstStyle/>
        <a:p>
          <a:pPr>
            <a:lnSpc>
              <a:spcPct val="100000"/>
            </a:lnSpc>
          </a:pPr>
          <a:r>
            <a:rPr lang="en-US" sz="2400" dirty="0"/>
            <a:t>Switch buffer is increasingly important and needs more innovations</a:t>
          </a:r>
        </a:p>
      </dgm:t>
    </dgm:pt>
    <dgm:pt modelId="{BBCF6201-08FE-4433-B832-A02B5A7D28C9}" type="parTrans" cxnId="{C6E888FF-5141-4B81-B683-47CE41359BEE}">
      <dgm:prSet/>
      <dgm:spPr/>
      <dgm:t>
        <a:bodyPr/>
        <a:lstStyle/>
        <a:p>
          <a:endParaRPr lang="en-US"/>
        </a:p>
      </dgm:t>
    </dgm:pt>
    <dgm:pt modelId="{C12440E1-2617-4F41-8F42-F30D0BF97A67}" type="sibTrans" cxnId="{C6E888FF-5141-4B81-B683-47CE41359BEE}">
      <dgm:prSet/>
      <dgm:spPr/>
      <dgm:t>
        <a:bodyPr/>
        <a:lstStyle/>
        <a:p>
          <a:endParaRPr lang="en-US"/>
        </a:p>
      </dgm:t>
    </dgm:pt>
    <dgm:pt modelId="{3BE729BF-02DA-4F96-9AFB-65E317C93EFB}">
      <dgm:prSet custT="1"/>
      <dgm:spPr/>
      <dgm:t>
        <a:bodyPr/>
        <a:lstStyle/>
        <a:p>
          <a:pPr>
            <a:lnSpc>
              <a:spcPct val="100000"/>
            </a:lnSpc>
          </a:pPr>
          <a:r>
            <a:rPr lang="en-US" sz="2400" dirty="0"/>
            <a:t>Cloud needs unified behavior models and interfaces for network devices</a:t>
          </a:r>
        </a:p>
      </dgm:t>
    </dgm:pt>
    <dgm:pt modelId="{D947AB29-BE38-4D15-8CF1-222C031B9005}" type="parTrans" cxnId="{5FB36403-565E-4557-9F66-BFF8E36B4B3D}">
      <dgm:prSet/>
      <dgm:spPr/>
      <dgm:t>
        <a:bodyPr/>
        <a:lstStyle/>
        <a:p>
          <a:endParaRPr lang="en-US"/>
        </a:p>
      </dgm:t>
    </dgm:pt>
    <dgm:pt modelId="{5F5866B5-B087-44D6-90D4-99F71DAF488D}" type="sibTrans" cxnId="{5FB36403-565E-4557-9F66-BFF8E36B4B3D}">
      <dgm:prSet/>
      <dgm:spPr/>
      <dgm:t>
        <a:bodyPr/>
        <a:lstStyle/>
        <a:p>
          <a:endParaRPr lang="en-US"/>
        </a:p>
      </dgm:t>
    </dgm:pt>
    <dgm:pt modelId="{7E8F9F1E-7C49-4240-B831-846A119D8435}">
      <dgm:prSet custT="1"/>
      <dgm:spPr/>
      <dgm:t>
        <a:bodyPr/>
        <a:lstStyle/>
        <a:p>
          <a:pPr>
            <a:lnSpc>
              <a:spcPct val="100000"/>
            </a:lnSpc>
          </a:pPr>
          <a:r>
            <a:rPr lang="en-US" sz="2400" dirty="0"/>
            <a:t>Testing new network devices is critical and challenging </a:t>
          </a:r>
        </a:p>
      </dgm:t>
    </dgm:pt>
    <dgm:pt modelId="{EAEFA10C-6558-4A7F-9D42-577F940A3917}" type="parTrans" cxnId="{5A7FD96B-36B2-4B97-8D47-CA6A7E9F7190}">
      <dgm:prSet/>
      <dgm:spPr/>
      <dgm:t>
        <a:bodyPr/>
        <a:lstStyle/>
        <a:p>
          <a:endParaRPr lang="en-US"/>
        </a:p>
      </dgm:t>
    </dgm:pt>
    <dgm:pt modelId="{6F2CB7C2-DC6D-4774-B850-31E7D4C07D66}" type="sibTrans" cxnId="{5A7FD96B-36B2-4B97-8D47-CA6A7E9F7190}">
      <dgm:prSet/>
      <dgm:spPr/>
      <dgm:t>
        <a:bodyPr/>
        <a:lstStyle/>
        <a:p>
          <a:endParaRPr lang="en-US"/>
        </a:p>
      </dgm:t>
    </dgm:pt>
    <dgm:pt modelId="{E2DD7840-07CD-4C4A-90C7-06F0445698B7}" type="pres">
      <dgm:prSet presAssocID="{1AF74607-7E13-436D-8B0C-729BE602F186}" presName="root" presStyleCnt="0">
        <dgm:presLayoutVars>
          <dgm:dir/>
          <dgm:resizeHandles val="exact"/>
        </dgm:presLayoutVars>
      </dgm:prSet>
      <dgm:spPr/>
    </dgm:pt>
    <dgm:pt modelId="{8D577212-FC07-444D-A617-FD65FF130E9E}" type="pres">
      <dgm:prSet presAssocID="{0428D7A7-4D3E-41B1-A35D-D5EDC2809333}" presName="compNode" presStyleCnt="0"/>
      <dgm:spPr/>
    </dgm:pt>
    <dgm:pt modelId="{6AA4D612-8555-4B43-90A8-27B323F8604B}" type="pres">
      <dgm:prSet presAssocID="{0428D7A7-4D3E-41B1-A35D-D5EDC2809333}" presName="bgRect" presStyleLbl="bgShp" presStyleIdx="0" presStyleCnt="5"/>
      <dgm:spPr/>
    </dgm:pt>
    <dgm:pt modelId="{E0EA243D-186F-4D32-93B4-0BCCEF36A404}" type="pres">
      <dgm:prSet presAssocID="{0428D7A7-4D3E-41B1-A35D-D5EDC280933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dgm:spPr>
      <dgm:extLst>
        <a:ext uri="{E40237B7-FDA0-4F09-8148-C483321AD2D9}">
          <dgm14:cNvPr xmlns:dgm14="http://schemas.microsoft.com/office/drawing/2010/diagram" id="0" name="" descr="ActivityFeed_F056"/>
        </a:ext>
      </dgm:extLst>
    </dgm:pt>
    <dgm:pt modelId="{37A26441-500B-4DB6-AB50-135A6D1244FC}" type="pres">
      <dgm:prSet presAssocID="{0428D7A7-4D3E-41B1-A35D-D5EDC2809333}" presName="spaceRect" presStyleCnt="0"/>
      <dgm:spPr/>
    </dgm:pt>
    <dgm:pt modelId="{C47D7B87-BB8F-4D21-84A4-28DDCF52AC58}" type="pres">
      <dgm:prSet presAssocID="{0428D7A7-4D3E-41B1-A35D-D5EDC2809333}" presName="parTx" presStyleLbl="revTx" presStyleIdx="0" presStyleCnt="5">
        <dgm:presLayoutVars>
          <dgm:chMax val="0"/>
          <dgm:chPref val="0"/>
        </dgm:presLayoutVars>
      </dgm:prSet>
      <dgm:spPr/>
    </dgm:pt>
    <dgm:pt modelId="{07EE9F04-A69B-44C4-B88B-184AE49A1819}" type="pres">
      <dgm:prSet presAssocID="{92F34865-E7C4-41B8-8832-B5BDD0B65554}" presName="sibTrans" presStyleCnt="0"/>
      <dgm:spPr/>
    </dgm:pt>
    <dgm:pt modelId="{20F218D5-76CD-4792-9403-E418F1E6B3F2}" type="pres">
      <dgm:prSet presAssocID="{4F6339D0-0F06-4C91-9C66-C7620ADE5383}" presName="compNode" presStyleCnt="0"/>
      <dgm:spPr/>
    </dgm:pt>
    <dgm:pt modelId="{A832D5A2-6893-4A41-9A86-60441CA42116}" type="pres">
      <dgm:prSet presAssocID="{4F6339D0-0F06-4C91-9C66-C7620ADE5383}" presName="bgRect" presStyleLbl="bgShp" presStyleIdx="1" presStyleCnt="5"/>
      <dgm:spPr/>
    </dgm:pt>
    <dgm:pt modelId="{F729A5D8-F6E0-43CD-86E8-2036B1DAB6C1}" type="pres">
      <dgm:prSet presAssocID="{4F6339D0-0F06-4C91-9C66-C7620ADE53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oT_Hub"/>
        </a:ext>
      </dgm:extLst>
    </dgm:pt>
    <dgm:pt modelId="{BCF3FEA3-C6F1-4282-8CFE-AB6D96F36346}" type="pres">
      <dgm:prSet presAssocID="{4F6339D0-0F06-4C91-9C66-C7620ADE5383}" presName="spaceRect" presStyleCnt="0"/>
      <dgm:spPr/>
    </dgm:pt>
    <dgm:pt modelId="{0FC2F8E1-A6D8-4A6F-885D-887992712B62}" type="pres">
      <dgm:prSet presAssocID="{4F6339D0-0F06-4C91-9C66-C7620ADE5383}" presName="parTx" presStyleLbl="revTx" presStyleIdx="1" presStyleCnt="5">
        <dgm:presLayoutVars>
          <dgm:chMax val="0"/>
          <dgm:chPref val="0"/>
        </dgm:presLayoutVars>
      </dgm:prSet>
      <dgm:spPr/>
    </dgm:pt>
    <dgm:pt modelId="{8FF44B10-5A88-426A-AEE2-B8D08B70906E}" type="pres">
      <dgm:prSet presAssocID="{47220B49-D004-4A0C-9A17-45812CD8E4C7}" presName="sibTrans" presStyleCnt="0"/>
      <dgm:spPr/>
    </dgm:pt>
    <dgm:pt modelId="{7FA7AD21-DA0E-40AA-9FE2-35FB1F4F7053}" type="pres">
      <dgm:prSet presAssocID="{E7B968A8-85CA-4CE0-99CD-D341B6D09E75}" presName="compNode" presStyleCnt="0"/>
      <dgm:spPr/>
    </dgm:pt>
    <dgm:pt modelId="{2B390559-2814-4350-9248-83266958849B}" type="pres">
      <dgm:prSet presAssocID="{E7B968A8-85CA-4CE0-99CD-D341B6D09E75}" presName="bgRect" presStyleLbl="bgShp" presStyleIdx="2" presStyleCnt="5"/>
      <dgm:spPr/>
    </dgm:pt>
    <dgm:pt modelId="{75F1B65C-08FA-4898-A4D7-963A26E9A7A2}" type="pres">
      <dgm:prSet presAssocID="{E7B968A8-85CA-4CE0-99CD-D341B6D09E7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dgm:spPr>
      <dgm:extLst>
        <a:ext uri="{E40237B7-FDA0-4F09-8148-C483321AD2D9}">
          <dgm14:cNvPr xmlns:dgm14="http://schemas.microsoft.com/office/drawing/2010/diagram" id="0" name="" descr="Processing_E9F5"/>
        </a:ext>
      </dgm:extLst>
    </dgm:pt>
    <dgm:pt modelId="{323E4043-8032-4302-BDF9-40759906EC78}" type="pres">
      <dgm:prSet presAssocID="{E7B968A8-85CA-4CE0-99CD-D341B6D09E75}" presName="spaceRect" presStyleCnt="0"/>
      <dgm:spPr/>
    </dgm:pt>
    <dgm:pt modelId="{E9AB64AD-27D2-4302-8653-383FFE1E13ED}" type="pres">
      <dgm:prSet presAssocID="{E7B968A8-85CA-4CE0-99CD-D341B6D09E75}" presName="parTx" presStyleLbl="revTx" presStyleIdx="2" presStyleCnt="5">
        <dgm:presLayoutVars>
          <dgm:chMax val="0"/>
          <dgm:chPref val="0"/>
        </dgm:presLayoutVars>
      </dgm:prSet>
      <dgm:spPr/>
    </dgm:pt>
    <dgm:pt modelId="{7719B188-1C10-4439-81F4-19021CAD0551}" type="pres">
      <dgm:prSet presAssocID="{C12440E1-2617-4F41-8F42-F30D0BF97A67}" presName="sibTrans" presStyleCnt="0"/>
      <dgm:spPr/>
    </dgm:pt>
    <dgm:pt modelId="{2A421693-A9B8-4867-A4E4-F9CD5FB5ED43}" type="pres">
      <dgm:prSet presAssocID="{3BE729BF-02DA-4F96-9AFB-65E317C93EFB}" presName="compNode" presStyleCnt="0"/>
      <dgm:spPr/>
    </dgm:pt>
    <dgm:pt modelId="{47C176BA-2A60-4BE4-9A42-17B12773F81D}" type="pres">
      <dgm:prSet presAssocID="{3BE729BF-02DA-4F96-9AFB-65E317C93EFB}" presName="bgRect" presStyleLbl="bgShp" presStyleIdx="3" presStyleCnt="5"/>
      <dgm:spPr/>
    </dgm:pt>
    <dgm:pt modelId="{F2D96218-EA5C-4738-9EB0-8A953301B173}" type="pres">
      <dgm:prSet presAssocID="{3BE729BF-02DA-4F96-9AFB-65E317C93EF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dgm:spPr>
      <dgm:extLst>
        <a:ext uri="{E40237B7-FDA0-4F09-8148-C483321AD2D9}">
          <dgm14:cNvPr xmlns:dgm14="http://schemas.microsoft.com/office/drawing/2010/diagram" id="0" name="" descr="HoloLens_EC94"/>
        </a:ext>
      </dgm:extLst>
    </dgm:pt>
    <dgm:pt modelId="{3944E3AA-0681-41E6-BD0E-77C7CDF87D12}" type="pres">
      <dgm:prSet presAssocID="{3BE729BF-02DA-4F96-9AFB-65E317C93EFB}" presName="spaceRect" presStyleCnt="0"/>
      <dgm:spPr/>
    </dgm:pt>
    <dgm:pt modelId="{9E45F9B5-05E1-4DD5-B891-554A533A79BD}" type="pres">
      <dgm:prSet presAssocID="{3BE729BF-02DA-4F96-9AFB-65E317C93EFB}" presName="parTx" presStyleLbl="revTx" presStyleIdx="3" presStyleCnt="5">
        <dgm:presLayoutVars>
          <dgm:chMax val="0"/>
          <dgm:chPref val="0"/>
        </dgm:presLayoutVars>
      </dgm:prSet>
      <dgm:spPr/>
    </dgm:pt>
    <dgm:pt modelId="{5DEB4F6C-C53A-4644-A5B9-1E21235D3A89}" type="pres">
      <dgm:prSet presAssocID="{5F5866B5-B087-44D6-90D4-99F71DAF488D}" presName="sibTrans" presStyleCnt="0"/>
      <dgm:spPr/>
    </dgm:pt>
    <dgm:pt modelId="{0C63E26E-0801-4548-BDC9-10131AF7A73E}" type="pres">
      <dgm:prSet presAssocID="{7E8F9F1E-7C49-4240-B831-846A119D8435}" presName="compNode" presStyleCnt="0"/>
      <dgm:spPr/>
    </dgm:pt>
    <dgm:pt modelId="{96839423-8C50-43ED-9BFA-0F7C7079CF47}" type="pres">
      <dgm:prSet presAssocID="{7E8F9F1E-7C49-4240-B831-846A119D8435}" presName="bgRect" presStyleLbl="bgShp" presStyleIdx="4" presStyleCnt="5"/>
      <dgm:spPr/>
    </dgm:pt>
    <dgm:pt modelId="{1CA7341C-A647-447C-8E92-0A30E1819FED}" type="pres">
      <dgm:prSet presAssocID="{7E8F9F1E-7C49-4240-B831-846A119D843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ip"/>
        </a:ext>
      </dgm:extLst>
    </dgm:pt>
    <dgm:pt modelId="{303181C4-A28D-4243-A02C-A00067BB27B0}" type="pres">
      <dgm:prSet presAssocID="{7E8F9F1E-7C49-4240-B831-846A119D8435}" presName="spaceRect" presStyleCnt="0"/>
      <dgm:spPr/>
    </dgm:pt>
    <dgm:pt modelId="{D3278778-432F-4A83-9BD3-A21C8522C431}" type="pres">
      <dgm:prSet presAssocID="{7E8F9F1E-7C49-4240-B831-846A119D8435}" presName="parTx" presStyleLbl="revTx" presStyleIdx="4" presStyleCnt="5">
        <dgm:presLayoutVars>
          <dgm:chMax val="0"/>
          <dgm:chPref val="0"/>
        </dgm:presLayoutVars>
      </dgm:prSet>
      <dgm:spPr/>
    </dgm:pt>
  </dgm:ptLst>
  <dgm:cxnLst>
    <dgm:cxn modelId="{5FB36403-565E-4557-9F66-BFF8E36B4B3D}" srcId="{1AF74607-7E13-436D-8B0C-729BE602F186}" destId="{3BE729BF-02DA-4F96-9AFB-65E317C93EFB}" srcOrd="3" destOrd="0" parTransId="{D947AB29-BE38-4D15-8CF1-222C031B9005}" sibTransId="{5F5866B5-B087-44D6-90D4-99F71DAF488D}"/>
    <dgm:cxn modelId="{B21DEE24-66D6-49D8-9170-9A8694A92075}" srcId="{1AF74607-7E13-436D-8B0C-729BE602F186}" destId="{4F6339D0-0F06-4C91-9C66-C7620ADE5383}" srcOrd="1" destOrd="0" parTransId="{AC543C6B-A3BF-45F0-A2F2-D17D5E771008}" sibTransId="{47220B49-D004-4A0C-9A17-45812CD8E4C7}"/>
    <dgm:cxn modelId="{14024939-ECBE-4106-9814-9E118228C7F4}" type="presOf" srcId="{E7B968A8-85CA-4CE0-99CD-D341B6D09E75}" destId="{E9AB64AD-27D2-4302-8653-383FFE1E13ED}" srcOrd="0" destOrd="0" presId="urn:microsoft.com/office/officeart/2018/2/layout/IconVerticalSolidList"/>
    <dgm:cxn modelId="{41C4C15E-14B8-446D-92D5-3AC9043CDCCF}" type="presOf" srcId="{1AF74607-7E13-436D-8B0C-729BE602F186}" destId="{E2DD7840-07CD-4C4A-90C7-06F0445698B7}" srcOrd="0" destOrd="0" presId="urn:microsoft.com/office/officeart/2018/2/layout/IconVerticalSolidList"/>
    <dgm:cxn modelId="{5A7FD96B-36B2-4B97-8D47-CA6A7E9F7190}" srcId="{1AF74607-7E13-436D-8B0C-729BE602F186}" destId="{7E8F9F1E-7C49-4240-B831-846A119D8435}" srcOrd="4" destOrd="0" parTransId="{EAEFA10C-6558-4A7F-9D42-577F940A3917}" sibTransId="{6F2CB7C2-DC6D-4774-B850-31E7D4C07D66}"/>
    <dgm:cxn modelId="{E26ADE9E-F285-4C21-A44E-A020C4B792C4}" type="presOf" srcId="{4F6339D0-0F06-4C91-9C66-C7620ADE5383}" destId="{0FC2F8E1-A6D8-4A6F-885D-887992712B62}" srcOrd="0" destOrd="0" presId="urn:microsoft.com/office/officeart/2018/2/layout/IconVerticalSolidList"/>
    <dgm:cxn modelId="{4DBFF6B4-428B-48EA-AA38-08325C76C2D9}" type="presOf" srcId="{0428D7A7-4D3E-41B1-A35D-D5EDC2809333}" destId="{C47D7B87-BB8F-4D21-84A4-28DDCF52AC58}" srcOrd="0" destOrd="0" presId="urn:microsoft.com/office/officeart/2018/2/layout/IconVerticalSolidList"/>
    <dgm:cxn modelId="{54BCF5BC-5F2E-4D1B-A8C9-FC5817845380}" srcId="{1AF74607-7E13-436D-8B0C-729BE602F186}" destId="{0428D7A7-4D3E-41B1-A35D-D5EDC2809333}" srcOrd="0" destOrd="0" parTransId="{5F85620D-92D9-4F76-BE59-84EF273E2A35}" sibTransId="{92F34865-E7C4-41B8-8832-B5BDD0B65554}"/>
    <dgm:cxn modelId="{82DB9CDF-C67C-4C93-936D-B64E453DCB8C}" type="presOf" srcId="{7E8F9F1E-7C49-4240-B831-846A119D8435}" destId="{D3278778-432F-4A83-9BD3-A21C8522C431}" srcOrd="0" destOrd="0" presId="urn:microsoft.com/office/officeart/2018/2/layout/IconVerticalSolidList"/>
    <dgm:cxn modelId="{3FB786E5-D67B-436C-BDC1-BE03D5F1D37C}" type="presOf" srcId="{3BE729BF-02DA-4F96-9AFB-65E317C93EFB}" destId="{9E45F9B5-05E1-4DD5-B891-554A533A79BD}" srcOrd="0" destOrd="0" presId="urn:microsoft.com/office/officeart/2018/2/layout/IconVerticalSolidList"/>
    <dgm:cxn modelId="{C6E888FF-5141-4B81-B683-47CE41359BEE}" srcId="{1AF74607-7E13-436D-8B0C-729BE602F186}" destId="{E7B968A8-85CA-4CE0-99CD-D341B6D09E75}" srcOrd="2" destOrd="0" parTransId="{BBCF6201-08FE-4433-B832-A02B5A7D28C9}" sibTransId="{C12440E1-2617-4F41-8F42-F30D0BF97A67}"/>
    <dgm:cxn modelId="{6282C5BC-7498-402C-8AAC-923A820468A2}" type="presParOf" srcId="{E2DD7840-07CD-4C4A-90C7-06F0445698B7}" destId="{8D577212-FC07-444D-A617-FD65FF130E9E}" srcOrd="0" destOrd="0" presId="urn:microsoft.com/office/officeart/2018/2/layout/IconVerticalSolidList"/>
    <dgm:cxn modelId="{2487C540-98C5-4029-BFB6-C8D349CB7335}" type="presParOf" srcId="{8D577212-FC07-444D-A617-FD65FF130E9E}" destId="{6AA4D612-8555-4B43-90A8-27B323F8604B}" srcOrd="0" destOrd="0" presId="urn:microsoft.com/office/officeart/2018/2/layout/IconVerticalSolidList"/>
    <dgm:cxn modelId="{AB806EEE-8AD4-4A5D-AB96-2B3795F7EA79}" type="presParOf" srcId="{8D577212-FC07-444D-A617-FD65FF130E9E}" destId="{E0EA243D-186F-4D32-93B4-0BCCEF36A404}" srcOrd="1" destOrd="0" presId="urn:microsoft.com/office/officeart/2018/2/layout/IconVerticalSolidList"/>
    <dgm:cxn modelId="{C617560E-D85A-4D28-9F34-3622288B4F5B}" type="presParOf" srcId="{8D577212-FC07-444D-A617-FD65FF130E9E}" destId="{37A26441-500B-4DB6-AB50-135A6D1244FC}" srcOrd="2" destOrd="0" presId="urn:microsoft.com/office/officeart/2018/2/layout/IconVerticalSolidList"/>
    <dgm:cxn modelId="{20E96106-40A7-4598-9E41-3E150A0452FD}" type="presParOf" srcId="{8D577212-FC07-444D-A617-FD65FF130E9E}" destId="{C47D7B87-BB8F-4D21-84A4-28DDCF52AC58}" srcOrd="3" destOrd="0" presId="urn:microsoft.com/office/officeart/2018/2/layout/IconVerticalSolidList"/>
    <dgm:cxn modelId="{827A6F56-6392-495C-98FE-F179B816E16B}" type="presParOf" srcId="{E2DD7840-07CD-4C4A-90C7-06F0445698B7}" destId="{07EE9F04-A69B-44C4-B88B-184AE49A1819}" srcOrd="1" destOrd="0" presId="urn:microsoft.com/office/officeart/2018/2/layout/IconVerticalSolidList"/>
    <dgm:cxn modelId="{633BD186-DCB1-481A-9601-48BFC9A7A9FD}" type="presParOf" srcId="{E2DD7840-07CD-4C4A-90C7-06F0445698B7}" destId="{20F218D5-76CD-4792-9403-E418F1E6B3F2}" srcOrd="2" destOrd="0" presId="urn:microsoft.com/office/officeart/2018/2/layout/IconVerticalSolidList"/>
    <dgm:cxn modelId="{AB995F17-F3B2-42DB-8B9F-8CF0EF42B9CE}" type="presParOf" srcId="{20F218D5-76CD-4792-9403-E418F1E6B3F2}" destId="{A832D5A2-6893-4A41-9A86-60441CA42116}" srcOrd="0" destOrd="0" presId="urn:microsoft.com/office/officeart/2018/2/layout/IconVerticalSolidList"/>
    <dgm:cxn modelId="{4ED318EE-FB2D-4C71-9BDB-62BE1D3AA7BD}" type="presParOf" srcId="{20F218D5-76CD-4792-9403-E418F1E6B3F2}" destId="{F729A5D8-F6E0-43CD-86E8-2036B1DAB6C1}" srcOrd="1" destOrd="0" presId="urn:microsoft.com/office/officeart/2018/2/layout/IconVerticalSolidList"/>
    <dgm:cxn modelId="{B75513F8-D14A-4076-94F1-E7B8EC40352F}" type="presParOf" srcId="{20F218D5-76CD-4792-9403-E418F1E6B3F2}" destId="{BCF3FEA3-C6F1-4282-8CFE-AB6D96F36346}" srcOrd="2" destOrd="0" presId="urn:microsoft.com/office/officeart/2018/2/layout/IconVerticalSolidList"/>
    <dgm:cxn modelId="{F717ABEC-D225-45A9-978B-971609FDC07E}" type="presParOf" srcId="{20F218D5-76CD-4792-9403-E418F1E6B3F2}" destId="{0FC2F8E1-A6D8-4A6F-885D-887992712B62}" srcOrd="3" destOrd="0" presId="urn:microsoft.com/office/officeart/2018/2/layout/IconVerticalSolidList"/>
    <dgm:cxn modelId="{A66025AB-4EF1-475B-A95D-D8AE0F79FCC8}" type="presParOf" srcId="{E2DD7840-07CD-4C4A-90C7-06F0445698B7}" destId="{8FF44B10-5A88-426A-AEE2-B8D08B70906E}" srcOrd="3" destOrd="0" presId="urn:microsoft.com/office/officeart/2018/2/layout/IconVerticalSolidList"/>
    <dgm:cxn modelId="{3A314D3B-F38A-4714-A77E-ABCB9C856A81}" type="presParOf" srcId="{E2DD7840-07CD-4C4A-90C7-06F0445698B7}" destId="{7FA7AD21-DA0E-40AA-9FE2-35FB1F4F7053}" srcOrd="4" destOrd="0" presId="urn:microsoft.com/office/officeart/2018/2/layout/IconVerticalSolidList"/>
    <dgm:cxn modelId="{6A24E336-5D94-4954-93EC-F607810C169E}" type="presParOf" srcId="{7FA7AD21-DA0E-40AA-9FE2-35FB1F4F7053}" destId="{2B390559-2814-4350-9248-83266958849B}" srcOrd="0" destOrd="0" presId="urn:microsoft.com/office/officeart/2018/2/layout/IconVerticalSolidList"/>
    <dgm:cxn modelId="{3E65E9CD-332C-49F7-A27D-91CC506A40A9}" type="presParOf" srcId="{7FA7AD21-DA0E-40AA-9FE2-35FB1F4F7053}" destId="{75F1B65C-08FA-4898-A4D7-963A26E9A7A2}" srcOrd="1" destOrd="0" presId="urn:microsoft.com/office/officeart/2018/2/layout/IconVerticalSolidList"/>
    <dgm:cxn modelId="{FB66695C-761E-43E1-BCEF-5BBFE62B4562}" type="presParOf" srcId="{7FA7AD21-DA0E-40AA-9FE2-35FB1F4F7053}" destId="{323E4043-8032-4302-BDF9-40759906EC78}" srcOrd="2" destOrd="0" presId="urn:microsoft.com/office/officeart/2018/2/layout/IconVerticalSolidList"/>
    <dgm:cxn modelId="{0AABD0CF-D57C-4254-A746-5277C9A0EF27}" type="presParOf" srcId="{7FA7AD21-DA0E-40AA-9FE2-35FB1F4F7053}" destId="{E9AB64AD-27D2-4302-8653-383FFE1E13ED}" srcOrd="3" destOrd="0" presId="urn:microsoft.com/office/officeart/2018/2/layout/IconVerticalSolidList"/>
    <dgm:cxn modelId="{AEFDEDD6-1CF9-41F0-8E1A-A5B1940FCF9D}" type="presParOf" srcId="{E2DD7840-07CD-4C4A-90C7-06F0445698B7}" destId="{7719B188-1C10-4439-81F4-19021CAD0551}" srcOrd="5" destOrd="0" presId="urn:microsoft.com/office/officeart/2018/2/layout/IconVerticalSolidList"/>
    <dgm:cxn modelId="{F7B962B4-FDE5-4C5D-91D4-A7BDDF08DC75}" type="presParOf" srcId="{E2DD7840-07CD-4C4A-90C7-06F0445698B7}" destId="{2A421693-A9B8-4867-A4E4-F9CD5FB5ED43}" srcOrd="6" destOrd="0" presId="urn:microsoft.com/office/officeart/2018/2/layout/IconVerticalSolidList"/>
    <dgm:cxn modelId="{B8B3F33A-2891-492A-904B-603E133F5B2B}" type="presParOf" srcId="{2A421693-A9B8-4867-A4E4-F9CD5FB5ED43}" destId="{47C176BA-2A60-4BE4-9A42-17B12773F81D}" srcOrd="0" destOrd="0" presId="urn:microsoft.com/office/officeart/2018/2/layout/IconVerticalSolidList"/>
    <dgm:cxn modelId="{905475C6-D3EF-4AFC-BB81-5BFE9801BA21}" type="presParOf" srcId="{2A421693-A9B8-4867-A4E4-F9CD5FB5ED43}" destId="{F2D96218-EA5C-4738-9EB0-8A953301B173}" srcOrd="1" destOrd="0" presId="urn:microsoft.com/office/officeart/2018/2/layout/IconVerticalSolidList"/>
    <dgm:cxn modelId="{696453C8-2866-4318-85E2-C8845E284EBB}" type="presParOf" srcId="{2A421693-A9B8-4867-A4E4-F9CD5FB5ED43}" destId="{3944E3AA-0681-41E6-BD0E-77C7CDF87D12}" srcOrd="2" destOrd="0" presId="urn:microsoft.com/office/officeart/2018/2/layout/IconVerticalSolidList"/>
    <dgm:cxn modelId="{705D6170-1BE9-4D4D-B057-9FA04954BA7F}" type="presParOf" srcId="{2A421693-A9B8-4867-A4E4-F9CD5FB5ED43}" destId="{9E45F9B5-05E1-4DD5-B891-554A533A79BD}" srcOrd="3" destOrd="0" presId="urn:microsoft.com/office/officeart/2018/2/layout/IconVerticalSolidList"/>
    <dgm:cxn modelId="{B9F91898-FEAC-4A56-B9C1-E5344CFFD1E5}" type="presParOf" srcId="{E2DD7840-07CD-4C4A-90C7-06F0445698B7}" destId="{5DEB4F6C-C53A-4644-A5B9-1E21235D3A89}" srcOrd="7" destOrd="0" presId="urn:microsoft.com/office/officeart/2018/2/layout/IconVerticalSolidList"/>
    <dgm:cxn modelId="{5C1EB666-F2CC-4B77-AAC2-35CD99EA1B8C}" type="presParOf" srcId="{E2DD7840-07CD-4C4A-90C7-06F0445698B7}" destId="{0C63E26E-0801-4548-BDC9-10131AF7A73E}" srcOrd="8" destOrd="0" presId="urn:microsoft.com/office/officeart/2018/2/layout/IconVerticalSolidList"/>
    <dgm:cxn modelId="{294AB2DE-BB1B-44AF-A50C-DCEC66BCF149}" type="presParOf" srcId="{0C63E26E-0801-4548-BDC9-10131AF7A73E}" destId="{96839423-8C50-43ED-9BFA-0F7C7079CF47}" srcOrd="0" destOrd="0" presId="urn:microsoft.com/office/officeart/2018/2/layout/IconVerticalSolidList"/>
    <dgm:cxn modelId="{C45674CC-157A-420F-9D67-D784C4B6B7CC}" type="presParOf" srcId="{0C63E26E-0801-4548-BDC9-10131AF7A73E}" destId="{1CA7341C-A647-447C-8E92-0A30E1819FED}" srcOrd="1" destOrd="0" presId="urn:microsoft.com/office/officeart/2018/2/layout/IconVerticalSolidList"/>
    <dgm:cxn modelId="{6B9FE479-CFAA-47DD-ABD7-895B16BCA2B0}" type="presParOf" srcId="{0C63E26E-0801-4548-BDC9-10131AF7A73E}" destId="{303181C4-A28D-4243-A02C-A00067BB27B0}" srcOrd="2" destOrd="0" presId="urn:microsoft.com/office/officeart/2018/2/layout/IconVerticalSolidList"/>
    <dgm:cxn modelId="{9104D3A3-3AC2-44AE-AC85-1DA6234AA7A5}" type="presParOf" srcId="{0C63E26E-0801-4548-BDC9-10131AF7A73E}" destId="{D3278778-432F-4A83-9BD3-A21C8522C43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24738-AB21-4A27-B2D8-A0F2DDADDB3C}">
      <dsp:nvSpPr>
        <dsp:cNvPr id="0" name=""/>
        <dsp:cNvSpPr/>
      </dsp:nvSpPr>
      <dsp:spPr>
        <a:xfrm>
          <a:off x="0" y="23607"/>
          <a:ext cx="6291714" cy="68796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We use RDMA for storage traffic</a:t>
          </a:r>
        </a:p>
      </dsp:txBody>
      <dsp:txXfrm>
        <a:off x="33583" y="57190"/>
        <a:ext cx="6224548" cy="620794"/>
      </dsp:txXfrm>
    </dsp:sp>
    <dsp:sp modelId="{7F7CF9F8-4B44-4EFC-9266-8CB773BC5A10}">
      <dsp:nvSpPr>
        <dsp:cNvPr id="0" name=""/>
        <dsp:cNvSpPr/>
      </dsp:nvSpPr>
      <dsp:spPr>
        <a:xfrm>
          <a:off x="0" y="738067"/>
          <a:ext cx="6291714" cy="144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RoCEv2 over commodity Ethernet/IP network</a:t>
          </a:r>
        </a:p>
        <a:p>
          <a:pPr marL="228600" lvl="1" indent="-228600" algn="l" defTabSz="977900">
            <a:lnSpc>
              <a:spcPct val="90000"/>
            </a:lnSpc>
            <a:spcBef>
              <a:spcPct val="0"/>
            </a:spcBef>
            <a:spcAft>
              <a:spcPct val="20000"/>
            </a:spcAft>
            <a:buChar char="•"/>
          </a:pPr>
          <a:r>
            <a:rPr lang="en-US" sz="2200" kern="1200" dirty="0"/>
            <a:t>Enabled for speeds &gt; 100gbps, over distances up to 100km</a:t>
          </a:r>
        </a:p>
        <a:p>
          <a:pPr marL="228600" lvl="1" indent="-228600" algn="l" defTabSz="977900">
            <a:lnSpc>
              <a:spcPct val="90000"/>
            </a:lnSpc>
            <a:spcBef>
              <a:spcPct val="0"/>
            </a:spcBef>
            <a:spcAft>
              <a:spcPct val="20000"/>
            </a:spcAft>
            <a:buChar char="•"/>
          </a:pPr>
          <a:r>
            <a:rPr lang="en-US" sz="2200" kern="1200"/>
            <a:t>~ 70% Azure traffic (bytes and packets)</a:t>
          </a:r>
        </a:p>
      </dsp:txBody>
      <dsp:txXfrm>
        <a:off x="0" y="738067"/>
        <a:ext cx="6291714" cy="1449000"/>
      </dsp:txXfrm>
    </dsp:sp>
    <dsp:sp modelId="{7FAAABB8-173D-4C73-9F4A-51D1CB5F579A}">
      <dsp:nvSpPr>
        <dsp:cNvPr id="0" name=""/>
        <dsp:cNvSpPr/>
      </dsp:nvSpPr>
      <dsp:spPr>
        <a:xfrm>
          <a:off x="0" y="2312996"/>
          <a:ext cx="6291714" cy="687960"/>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Made possible by many innovations</a:t>
          </a:r>
        </a:p>
      </dsp:txBody>
      <dsp:txXfrm>
        <a:off x="33583" y="2346579"/>
        <a:ext cx="6224548" cy="620794"/>
      </dsp:txXfrm>
    </dsp:sp>
    <dsp:sp modelId="{7DADE2D0-6612-47EF-AD58-E93E2AEBF24F}">
      <dsp:nvSpPr>
        <dsp:cNvPr id="0" name=""/>
        <dsp:cNvSpPr/>
      </dsp:nvSpPr>
      <dsp:spPr>
        <a:xfrm>
          <a:off x="0" y="3034042"/>
          <a:ext cx="6291714"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DCQCN</a:t>
          </a:r>
        </a:p>
        <a:p>
          <a:pPr marL="228600" lvl="1" indent="-228600" algn="l" defTabSz="977900">
            <a:lnSpc>
              <a:spcPct val="90000"/>
            </a:lnSpc>
            <a:spcBef>
              <a:spcPct val="0"/>
            </a:spcBef>
            <a:spcAft>
              <a:spcPct val="20000"/>
            </a:spcAft>
            <a:buChar char="•"/>
          </a:pPr>
          <a:r>
            <a:rPr lang="en-US" sz="2200" kern="1200" dirty="0"/>
            <a:t>RDMA </a:t>
          </a:r>
          <a:r>
            <a:rPr lang="en-US" sz="2200" kern="1200" dirty="0" err="1"/>
            <a:t>Estats</a:t>
          </a:r>
          <a:endParaRPr lang="en-US" sz="2200" kern="1200" dirty="0"/>
        </a:p>
        <a:p>
          <a:pPr marL="228600" lvl="1" indent="-228600" algn="l" defTabSz="977900">
            <a:lnSpc>
              <a:spcPct val="90000"/>
            </a:lnSpc>
            <a:spcBef>
              <a:spcPct val="0"/>
            </a:spcBef>
            <a:spcAft>
              <a:spcPct val="20000"/>
            </a:spcAft>
            <a:buChar char="•"/>
          </a:pPr>
          <a:r>
            <a:rPr lang="en-US" sz="2200" kern="1200"/>
            <a:t>PFC watchdog</a:t>
          </a:r>
        </a:p>
        <a:p>
          <a:pPr marL="228600" lvl="1" indent="-228600" algn="l" defTabSz="977900">
            <a:lnSpc>
              <a:spcPct val="90000"/>
            </a:lnSpc>
            <a:spcBef>
              <a:spcPct val="0"/>
            </a:spcBef>
            <a:spcAft>
              <a:spcPct val="20000"/>
            </a:spcAft>
            <a:buChar char="•"/>
          </a:pPr>
          <a:r>
            <a:rPr lang="en-US" sz="2200" kern="1200" dirty="0"/>
            <a:t>Carefully tuned libraries… and much more</a:t>
          </a:r>
        </a:p>
      </dsp:txBody>
      <dsp:txXfrm>
        <a:off x="0" y="3034042"/>
        <a:ext cx="6291714" cy="1506960"/>
      </dsp:txXfrm>
    </dsp:sp>
    <dsp:sp modelId="{60BA2EEC-D640-460A-9E32-3F8C8789EDA1}">
      <dsp:nvSpPr>
        <dsp:cNvPr id="0" name=""/>
        <dsp:cNvSpPr/>
      </dsp:nvSpPr>
      <dsp:spPr>
        <a:xfrm>
          <a:off x="0" y="4706669"/>
          <a:ext cx="6291714" cy="687960"/>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Many opportunities ahead!</a:t>
          </a:r>
        </a:p>
      </dsp:txBody>
      <dsp:txXfrm>
        <a:off x="33583" y="4740252"/>
        <a:ext cx="6224548" cy="620794"/>
      </dsp:txXfrm>
    </dsp:sp>
    <dsp:sp modelId="{1EE2AE78-7C10-4438-B7C5-6AA7C3D5FB4E}">
      <dsp:nvSpPr>
        <dsp:cNvPr id="0" name=""/>
        <dsp:cNvSpPr/>
      </dsp:nvSpPr>
      <dsp:spPr>
        <a:xfrm>
          <a:off x="0" y="5043447"/>
          <a:ext cx="6291714"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762" tIns="35560" rIns="199136" bIns="35560" numCol="1" spcCol="1270" anchor="t" anchorCtr="0">
          <a:noAutofit/>
        </a:bodyPr>
        <a:lstStyle/>
        <a:p>
          <a:pPr marL="228600" lvl="1" indent="-228600" algn="l" defTabSz="977900">
            <a:lnSpc>
              <a:spcPct val="90000"/>
            </a:lnSpc>
            <a:spcBef>
              <a:spcPct val="0"/>
            </a:spcBef>
            <a:spcAft>
              <a:spcPct val="20000"/>
            </a:spcAft>
            <a:buChar char="•"/>
          </a:pPr>
          <a:endParaRPr lang="en-US" sz="2200" kern="1200" dirty="0"/>
        </a:p>
      </dsp:txBody>
      <dsp:txXfrm>
        <a:off x="0" y="5043447"/>
        <a:ext cx="6291714" cy="4636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w="57150">
          <a:solidFill>
            <a:srgbClr val="C00000"/>
          </a:solid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764EC-6150-461C-9118-6F7DCCFD7E68}">
      <dsp:nvSpPr>
        <dsp:cNvPr id="0" name=""/>
        <dsp:cNvSpPr/>
      </dsp:nvSpPr>
      <dsp:spPr>
        <a:xfrm>
          <a:off x="0" y="712637"/>
          <a:ext cx="6262687" cy="2305800"/>
        </a:xfrm>
        <a:prstGeom prst="rect">
          <a:avLst/>
        </a:prstGeom>
        <a:solidFill>
          <a:schemeClr val="lt1">
            <a:alpha val="90000"/>
            <a:hueOff val="0"/>
            <a:satOff val="0"/>
            <a:lumOff val="0"/>
            <a:alphaOff val="0"/>
          </a:schemeClr>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054" tIns="999744" rIns="486054" bIns="170688" numCol="1" spcCol="1270" anchor="t" anchorCtr="0">
          <a:noAutofit/>
        </a:bodyPr>
        <a:lstStyle/>
        <a:p>
          <a:pPr marL="228600" lvl="1" indent="-228600" algn="l" defTabSz="1066800">
            <a:lnSpc>
              <a:spcPct val="90000"/>
            </a:lnSpc>
            <a:spcBef>
              <a:spcPct val="0"/>
            </a:spcBef>
            <a:spcAft>
              <a:spcPct val="15000"/>
            </a:spcAft>
            <a:buFontTx/>
            <a:buNone/>
          </a:pPr>
          <a:r>
            <a:rPr lang="en-US" sz="2400" b="1" kern="1200" dirty="0"/>
            <a:t>Core savings</a:t>
          </a:r>
        </a:p>
        <a:p>
          <a:pPr marL="457200" lvl="2" indent="-228600" algn="l" defTabSz="1066800">
            <a:lnSpc>
              <a:spcPct val="90000"/>
            </a:lnSpc>
            <a:spcBef>
              <a:spcPct val="0"/>
            </a:spcBef>
            <a:spcAft>
              <a:spcPct val="15000"/>
            </a:spcAft>
            <a:buFontTx/>
            <a:buNone/>
          </a:pPr>
          <a:r>
            <a:rPr lang="en-US" sz="2400" b="0" kern="1200" dirty="0"/>
            <a:t>Sell freed-up CPU cores in compute</a:t>
          </a:r>
        </a:p>
        <a:p>
          <a:pPr marL="457200" lvl="2" indent="-228600" algn="l" defTabSz="1066800">
            <a:lnSpc>
              <a:spcPct val="90000"/>
            </a:lnSpc>
            <a:spcBef>
              <a:spcPct val="0"/>
            </a:spcBef>
            <a:spcAft>
              <a:spcPct val="15000"/>
            </a:spcAft>
            <a:buFontTx/>
            <a:buNone/>
          </a:pPr>
          <a:r>
            <a:rPr lang="en-US" sz="2400" b="0" kern="1200" dirty="0"/>
            <a:t>Buy cheaper servers in storage</a:t>
          </a:r>
        </a:p>
      </dsp:txBody>
      <dsp:txXfrm>
        <a:off x="0" y="712637"/>
        <a:ext cx="6262687" cy="2305800"/>
      </dsp:txXfrm>
    </dsp:sp>
    <dsp:sp modelId="{957AD439-F77D-4209-831D-EBFAD78D78E8}">
      <dsp:nvSpPr>
        <dsp:cNvPr id="0" name=""/>
        <dsp:cNvSpPr/>
      </dsp:nvSpPr>
      <dsp:spPr>
        <a:xfrm>
          <a:off x="313134" y="4157"/>
          <a:ext cx="4383880" cy="1416960"/>
        </a:xfrm>
        <a:prstGeom prst="round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00" tIns="0" rIns="165700" bIns="0" numCol="1" spcCol="1270" anchor="ctr" anchorCtr="0">
          <a:noAutofit/>
        </a:bodyPr>
        <a:lstStyle/>
        <a:p>
          <a:pPr marL="0" lvl="0" indent="0" algn="l" defTabSz="2311400">
            <a:lnSpc>
              <a:spcPct val="90000"/>
            </a:lnSpc>
            <a:spcBef>
              <a:spcPct val="0"/>
            </a:spcBef>
            <a:spcAft>
              <a:spcPct val="35000"/>
            </a:spcAft>
            <a:buNone/>
          </a:pPr>
          <a:r>
            <a:rPr lang="en-US" sz="5200" kern="1200" dirty="0"/>
            <a:t>For Azure</a:t>
          </a:r>
        </a:p>
      </dsp:txBody>
      <dsp:txXfrm>
        <a:off x="382304" y="73327"/>
        <a:ext cx="4245540" cy="1278620"/>
      </dsp:txXfrm>
    </dsp:sp>
    <dsp:sp modelId="{85EADE2E-00A9-4B2C-B853-3AD4D0B8D18E}">
      <dsp:nvSpPr>
        <dsp:cNvPr id="0" name=""/>
        <dsp:cNvSpPr/>
      </dsp:nvSpPr>
      <dsp:spPr>
        <a:xfrm>
          <a:off x="0" y="3986117"/>
          <a:ext cx="6262687" cy="1512000"/>
        </a:xfrm>
        <a:prstGeom prst="rect">
          <a:avLst/>
        </a:prstGeom>
        <a:no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054" tIns="999744" rIns="486054" bIns="170688" numCol="1" spcCol="1270" anchor="t" anchorCtr="0">
          <a:noAutofit/>
        </a:bodyPr>
        <a:lstStyle/>
        <a:p>
          <a:pPr marL="228600" lvl="1" indent="-228600" algn="l" defTabSz="1066800">
            <a:lnSpc>
              <a:spcPct val="90000"/>
            </a:lnSpc>
            <a:spcBef>
              <a:spcPct val="0"/>
            </a:spcBef>
            <a:spcAft>
              <a:spcPct val="15000"/>
            </a:spcAft>
            <a:buFontTx/>
            <a:buNone/>
          </a:pPr>
          <a:r>
            <a:rPr lang="en-US" sz="2400" b="1" kern="1200" dirty="0"/>
            <a:t>Lower IO latency and jitter</a:t>
          </a:r>
        </a:p>
      </dsp:txBody>
      <dsp:txXfrm>
        <a:off x="0" y="3986117"/>
        <a:ext cx="6262687" cy="1512000"/>
      </dsp:txXfrm>
    </dsp:sp>
    <dsp:sp modelId="{E82EC92F-9994-49EB-8B78-55D72D7105F7}">
      <dsp:nvSpPr>
        <dsp:cNvPr id="0" name=""/>
        <dsp:cNvSpPr/>
      </dsp:nvSpPr>
      <dsp:spPr>
        <a:xfrm>
          <a:off x="313134" y="3277637"/>
          <a:ext cx="4383880" cy="141696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00" tIns="0" rIns="165700" bIns="0" numCol="1" spcCol="1270" anchor="ctr" anchorCtr="0">
          <a:noAutofit/>
        </a:bodyPr>
        <a:lstStyle/>
        <a:p>
          <a:pPr marL="0" lvl="0" indent="0" algn="l" defTabSz="2044700">
            <a:lnSpc>
              <a:spcPct val="90000"/>
            </a:lnSpc>
            <a:spcBef>
              <a:spcPct val="0"/>
            </a:spcBef>
            <a:spcAft>
              <a:spcPct val="35000"/>
            </a:spcAft>
            <a:buNone/>
          </a:pPr>
          <a:r>
            <a:rPr lang="en-US" sz="4600" kern="1200" dirty="0"/>
            <a:t>For Customers</a:t>
          </a:r>
        </a:p>
      </dsp:txBody>
      <dsp:txXfrm>
        <a:off x="382304" y="3346807"/>
        <a:ext cx="4245540" cy="1278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A50EA-4EA6-4F28-B7FA-67735CC622CD}">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8AFDD-BD4C-44DF-B028-8E46074480D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AEBA6-28C0-43F6-BD41-CE6BECF6DF62}">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baseline="0" dirty="0"/>
            <a:t>Tailor storage code for RDMA? (not socket programming!)</a:t>
          </a:r>
          <a:endParaRPr lang="en-US" sz="2800" kern="1200" dirty="0"/>
        </a:p>
      </dsp:txBody>
      <dsp:txXfrm>
        <a:off x="836323" y="3399"/>
        <a:ext cx="9679276" cy="724089"/>
      </dsp:txXfrm>
    </dsp:sp>
    <dsp:sp modelId="{FBEE1CF9-BB51-49DA-AC9A-23093C29B4D0}">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65355-433F-465F-A15F-8EC35A2A75F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15B3D-779C-4C61-B90E-1B79950FDD61}">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How</a:t>
          </a:r>
          <a:r>
            <a:rPr lang="en-US" sz="2800" kern="1200" baseline="0" dirty="0"/>
            <a:t> do we monitor performance? (not TCP!)</a:t>
          </a:r>
          <a:endParaRPr lang="en-US" sz="2800" kern="1200" dirty="0"/>
        </a:p>
      </dsp:txBody>
      <dsp:txXfrm>
        <a:off x="836323" y="908511"/>
        <a:ext cx="9679276" cy="724089"/>
      </dsp:txXfrm>
    </dsp:sp>
    <dsp:sp modelId="{9BDA939F-2675-4FA6-AC42-011C06D9345D}">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FF35A-5B31-4D8C-81CA-511E1906D846}">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CDA28-0D4E-40E8-95D6-FD5C20FE36E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What</a:t>
          </a:r>
          <a:r>
            <a:rPr lang="en-US" sz="2800" kern="1200" baseline="0" dirty="0"/>
            <a:t> network configuration do we need? </a:t>
          </a:r>
          <a:endParaRPr lang="en-US" sz="2800" kern="1200" dirty="0"/>
        </a:p>
      </dsp:txBody>
      <dsp:txXfrm>
        <a:off x="836323" y="1813624"/>
        <a:ext cx="9679276" cy="724089"/>
      </dsp:txXfrm>
    </dsp:sp>
    <dsp:sp modelId="{91D0B5ED-8B75-4EF7-AF41-FA21C3725D00}">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EBCA9-E6CC-4116-B3CC-F27012E351A1}">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D9C8B-9294-4024-83B2-87C720193F3B}">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Congestion control?</a:t>
          </a:r>
        </a:p>
      </dsp:txBody>
      <dsp:txXfrm>
        <a:off x="836323" y="2718736"/>
        <a:ext cx="9679276" cy="724089"/>
      </dsp:txXfrm>
    </dsp:sp>
    <dsp:sp modelId="{DA52A4BD-8D95-4283-AD79-3A0EC59264E5}">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A87B3-D51A-4AD4-B3E6-DFBEEF57DFA1}">
      <dsp:nvSpPr>
        <dsp:cNvPr id="0" name=""/>
        <dsp:cNvSpPr/>
      </dsp:nvSpPr>
      <dsp:spPr>
        <a:xfrm>
          <a:off x="219037" y="3786768"/>
          <a:ext cx="398249" cy="39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76FF8-CC1E-4F2F-A36A-BA8B190F881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And many others ….</a:t>
          </a:r>
        </a:p>
      </dsp:txBody>
      <dsp:txXfrm>
        <a:off x="836323" y="3623848"/>
        <a:ext cx="9679276" cy="724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A50EA-4EA6-4F28-B7FA-67735CC622CD}">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8AFDD-BD4C-44DF-B028-8E46074480D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AEBA6-28C0-43F6-BD41-CE6BECF6DF62}">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Custom libraries: </a:t>
          </a:r>
          <a:r>
            <a:rPr lang="en-US" sz="2800" kern="1200" dirty="0" err="1"/>
            <a:t>sU</a:t>
          </a:r>
          <a:r>
            <a:rPr lang="en-US" sz="2800" kern="1200" dirty="0"/>
            <a:t>-RDMA and </a:t>
          </a:r>
          <a:r>
            <a:rPr lang="en-US" sz="2800" kern="1200" dirty="0" err="1"/>
            <a:t>sK</a:t>
          </a:r>
          <a:r>
            <a:rPr lang="en-US" sz="2800" kern="1200" dirty="0"/>
            <a:t>-RDMA</a:t>
          </a:r>
        </a:p>
      </dsp:txBody>
      <dsp:txXfrm>
        <a:off x="836323" y="3399"/>
        <a:ext cx="9679276" cy="724089"/>
      </dsp:txXfrm>
    </dsp:sp>
    <dsp:sp modelId="{FBEE1CF9-BB51-49DA-AC9A-23093C29B4D0}">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65355-433F-465F-A15F-8EC35A2A75F4}">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15B3D-779C-4C61-B90E-1B79950FDD61}">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Host monitoring: RDMA </a:t>
          </a:r>
          <a:r>
            <a:rPr lang="en-US" sz="2800" kern="1200" dirty="0" err="1"/>
            <a:t>Estats</a:t>
          </a:r>
          <a:endParaRPr lang="en-US" sz="2800" kern="1200" dirty="0"/>
        </a:p>
      </dsp:txBody>
      <dsp:txXfrm>
        <a:off x="836323" y="908511"/>
        <a:ext cx="9679276" cy="724089"/>
      </dsp:txXfrm>
    </dsp:sp>
    <dsp:sp modelId="{9BDA939F-2675-4FA6-AC42-011C06D9345D}">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5FF35A-5B31-4D8C-81CA-511E1906D846}">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CCDA28-0D4E-40E8-95D6-FD5C20FE36E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SONiC, PFC WD, careful buffer tuning … </a:t>
          </a:r>
        </a:p>
      </dsp:txBody>
      <dsp:txXfrm>
        <a:off x="836323" y="1813624"/>
        <a:ext cx="9679276" cy="724089"/>
      </dsp:txXfrm>
    </dsp:sp>
    <dsp:sp modelId="{91D0B5ED-8B75-4EF7-AF41-FA21C3725D00}">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8EBCA9-E6CC-4116-B3CC-F27012E351A1}">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4D9C8B-9294-4024-83B2-87C720193F3B}">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DCQCN</a:t>
          </a:r>
        </a:p>
      </dsp:txBody>
      <dsp:txXfrm>
        <a:off x="836323" y="2718736"/>
        <a:ext cx="9679276" cy="724089"/>
      </dsp:txXfrm>
    </dsp:sp>
    <dsp:sp modelId="{DA52A4BD-8D95-4283-AD79-3A0EC59264E5}">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A87B3-D51A-4AD4-B3E6-DFBEEF57DFA1}">
      <dsp:nvSpPr>
        <dsp:cNvPr id="0" name=""/>
        <dsp:cNvSpPr/>
      </dsp:nvSpPr>
      <dsp:spPr>
        <a:xfrm>
          <a:off x="219037" y="3786768"/>
          <a:ext cx="398249" cy="39824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76FF8-CC1E-4F2F-A36A-BA8B190F881F}">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244600">
            <a:lnSpc>
              <a:spcPct val="100000"/>
            </a:lnSpc>
            <a:spcBef>
              <a:spcPct val="0"/>
            </a:spcBef>
            <a:spcAft>
              <a:spcPct val="35000"/>
            </a:spcAft>
            <a:buNone/>
          </a:pPr>
          <a:r>
            <a:rPr lang="en-US" sz="2800" kern="1200" dirty="0"/>
            <a:t>And much more</a:t>
          </a:r>
        </a:p>
      </dsp:txBody>
      <dsp:txXfrm>
        <a:off x="836323" y="3623848"/>
        <a:ext cx="9679276" cy="724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95B25-3280-488C-B708-C6E7CB29A0E3}">
      <dsp:nvSpPr>
        <dsp:cNvPr id="0" name=""/>
        <dsp:cNvSpPr/>
      </dsp:nvSpPr>
      <dsp:spPr>
        <a:xfrm>
          <a:off x="15" y="34"/>
          <a:ext cx="11027988" cy="1391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866900">
            <a:lnSpc>
              <a:spcPct val="90000"/>
            </a:lnSpc>
            <a:spcBef>
              <a:spcPct val="0"/>
            </a:spcBef>
            <a:spcAft>
              <a:spcPct val="35000"/>
            </a:spcAft>
            <a:buNone/>
          </a:pPr>
          <a:r>
            <a:rPr lang="en-US" sz="4200" kern="1200" dirty="0"/>
            <a:t>Pause upstream neighbor when queue over XOFF limit</a:t>
          </a:r>
        </a:p>
      </dsp:txBody>
      <dsp:txXfrm>
        <a:off x="15" y="34"/>
        <a:ext cx="11027988" cy="1391411"/>
      </dsp:txXfrm>
    </dsp:sp>
    <dsp:sp modelId="{322C9B6B-D521-4012-996B-9885402ADCA7}">
      <dsp:nvSpPr>
        <dsp:cNvPr id="0" name=""/>
        <dsp:cNvSpPr/>
      </dsp:nvSpPr>
      <dsp:spPr>
        <a:xfrm>
          <a:off x="1139113" y="1461016"/>
          <a:ext cx="8749792" cy="1391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866900">
            <a:lnSpc>
              <a:spcPct val="90000"/>
            </a:lnSpc>
            <a:spcBef>
              <a:spcPct val="0"/>
            </a:spcBef>
            <a:spcAft>
              <a:spcPct val="35000"/>
            </a:spcAft>
            <a:buNone/>
          </a:pPr>
          <a:r>
            <a:rPr lang="en-US" sz="4200" kern="1200" dirty="0"/>
            <a:t>Ensures no congestion drop</a:t>
          </a:r>
        </a:p>
      </dsp:txBody>
      <dsp:txXfrm>
        <a:off x="1139113" y="1461016"/>
        <a:ext cx="8749792" cy="13914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3B032-B8D1-4601-974D-8EC00142DE47}">
      <dsp:nvSpPr>
        <dsp:cNvPr id="0" name=""/>
        <dsp:cNvSpPr/>
      </dsp:nvSpPr>
      <dsp:spPr>
        <a:xfrm>
          <a:off x="419013"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ECN</a:t>
          </a:r>
        </a:p>
      </dsp:txBody>
      <dsp:txXfrm>
        <a:off x="419013" y="1125"/>
        <a:ext cx="2280532" cy="1368319"/>
      </dsp:txXfrm>
    </dsp:sp>
    <dsp:sp modelId="{52989FC8-EBDA-422D-B374-E41EB34341E3}">
      <dsp:nvSpPr>
        <dsp:cNvPr id="0" name=""/>
        <dsp:cNvSpPr/>
      </dsp:nvSpPr>
      <dsp:spPr>
        <a:xfrm>
          <a:off x="2927599" y="1125"/>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Shared buffer </a:t>
          </a:r>
        </a:p>
      </dsp:txBody>
      <dsp:txXfrm>
        <a:off x="2927599" y="1125"/>
        <a:ext cx="2280532" cy="1368319"/>
      </dsp:txXfrm>
    </dsp:sp>
    <dsp:sp modelId="{E9ED55AE-890A-467C-9045-E7177B8F6E8C}">
      <dsp:nvSpPr>
        <dsp:cNvPr id="0" name=""/>
        <dsp:cNvSpPr/>
      </dsp:nvSpPr>
      <dsp:spPr>
        <a:xfrm>
          <a:off x="419013"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a:t>
          </a:r>
        </a:p>
      </dsp:txBody>
      <dsp:txXfrm>
        <a:off x="419013" y="1597498"/>
        <a:ext cx="2280532" cy="1368319"/>
      </dsp:txXfrm>
    </dsp:sp>
    <dsp:sp modelId="{E43D0F09-C66D-4186-AE09-79BFA94DEA3E}">
      <dsp:nvSpPr>
        <dsp:cNvPr id="0" name=""/>
        <dsp:cNvSpPr/>
      </dsp:nvSpPr>
      <dsp:spPr>
        <a:xfrm>
          <a:off x="2927599" y="1597498"/>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PFC headroom pool</a:t>
          </a:r>
        </a:p>
      </dsp:txBody>
      <dsp:txXfrm>
        <a:off x="2927599" y="1597498"/>
        <a:ext cx="2280532" cy="1368319"/>
      </dsp:txXfrm>
    </dsp:sp>
    <dsp:sp modelId="{2B533D72-205D-4804-A566-E43B879EBC2A}">
      <dsp:nvSpPr>
        <dsp:cNvPr id="0" name=""/>
        <dsp:cNvSpPr/>
      </dsp:nvSpPr>
      <dsp:spPr>
        <a:xfrm>
          <a:off x="419013" y="3193871"/>
          <a:ext cx="2280532" cy="1368319"/>
        </a:xfrm>
        <a:prstGeom prst="rect">
          <a:avLst/>
        </a:prstGeom>
        <a:solidFill>
          <a:schemeClr val="accent1">
            <a:hueOff val="0"/>
            <a:satOff val="0"/>
            <a:lumOff val="0"/>
            <a:alphaOff val="0"/>
          </a:schemeClr>
        </a:solidFill>
        <a:ln w="5715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PFC watchdog</a:t>
          </a:r>
        </a:p>
      </dsp:txBody>
      <dsp:txXfrm>
        <a:off x="419013" y="3193871"/>
        <a:ext cx="2280532" cy="1368319"/>
      </dsp:txXfrm>
    </dsp:sp>
    <dsp:sp modelId="{C3C0E4B5-5EA2-4F2B-9B7F-83929F6A2C84}">
      <dsp:nvSpPr>
        <dsp:cNvPr id="0" name=""/>
        <dsp:cNvSpPr/>
      </dsp:nvSpPr>
      <dsp:spPr>
        <a:xfrm>
          <a:off x="2927599" y="3193871"/>
          <a:ext cx="2280532" cy="1368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Various counters</a:t>
          </a:r>
        </a:p>
      </dsp:txBody>
      <dsp:txXfrm>
        <a:off x="2927599" y="3193871"/>
        <a:ext cx="2280532" cy="13683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8D3665-A105-497C-99C0-F4AEC2BC8E9E}">
      <dsp:nvSpPr>
        <dsp:cNvPr id="0" name=""/>
        <dsp:cNvSpPr/>
      </dsp:nvSpPr>
      <dsp:spPr>
        <a:xfrm>
          <a:off x="0" y="14721"/>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O(10</a:t>
          </a:r>
          <a:r>
            <a:rPr lang="en-US" sz="2700" b="1" kern="1200" baseline="30000" dirty="0"/>
            <a:t>18</a:t>
          </a:r>
          <a:r>
            <a:rPr lang="en-US" sz="2700" b="1" kern="1200" dirty="0"/>
            <a:t>) bytes / day, O(10</a:t>
          </a:r>
          <a:r>
            <a:rPr lang="en-US" sz="2700" b="1" kern="1200" baseline="30000" dirty="0"/>
            <a:t>9</a:t>
          </a:r>
          <a:r>
            <a:rPr lang="en-US" sz="2700" b="1" kern="1200" dirty="0"/>
            <a:t>) IOs / day</a:t>
          </a:r>
        </a:p>
      </dsp:txBody>
      <dsp:txXfrm>
        <a:off x="31613" y="46334"/>
        <a:ext cx="8176138" cy="584369"/>
      </dsp:txXfrm>
    </dsp:sp>
    <dsp:sp modelId="{B16ADADC-582A-4636-976E-B48C3DD29FAC}">
      <dsp:nvSpPr>
        <dsp:cNvPr id="0" name=""/>
        <dsp:cNvSpPr/>
      </dsp:nvSpPr>
      <dsp:spPr>
        <a:xfrm>
          <a:off x="0" y="740076"/>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~70% of bytes. </a:t>
          </a:r>
          <a:r>
            <a:rPr lang="en-US" sz="2700" b="1" i="1" kern="1200" dirty="0"/>
            <a:t>TCP distant second.  </a:t>
          </a:r>
          <a:endParaRPr lang="en-US" sz="2700" kern="1200" dirty="0"/>
        </a:p>
      </dsp:txBody>
      <dsp:txXfrm>
        <a:off x="31613" y="771689"/>
        <a:ext cx="8176138" cy="584369"/>
      </dsp:txXfrm>
    </dsp:sp>
    <dsp:sp modelId="{18A865B8-F9BF-4C6F-96E1-17DA18D84ECC}">
      <dsp:nvSpPr>
        <dsp:cNvPr id="0" name=""/>
        <dsp:cNvSpPr/>
      </dsp:nvSpPr>
      <dsp:spPr>
        <a:xfrm>
          <a:off x="0" y="1465432"/>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Significant perf improvements and COGS savings</a:t>
          </a:r>
        </a:p>
      </dsp:txBody>
      <dsp:txXfrm>
        <a:off x="31613" y="1497045"/>
        <a:ext cx="8176138" cy="584369"/>
      </dsp:txXfrm>
    </dsp:sp>
    <dsp:sp modelId="{FF891FEF-7B4D-4FDE-8CC6-4FA4B60A4D56}">
      <dsp:nvSpPr>
        <dsp:cNvPr id="0" name=""/>
        <dsp:cNvSpPr/>
      </dsp:nvSpPr>
      <dsp:spPr>
        <a:xfrm>
          <a:off x="0" y="2190787"/>
          <a:ext cx="8239364"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Possibly largest RDMA deployment in the world</a:t>
          </a:r>
          <a:endParaRPr lang="en-US" sz="2700" kern="1200" dirty="0"/>
        </a:p>
      </dsp:txBody>
      <dsp:txXfrm>
        <a:off x="31613" y="2222400"/>
        <a:ext cx="8176138" cy="5843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4D612-8555-4B43-90A8-27B323F8604B}">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EA243D-186F-4D32-93B4-0BCCEF36A404}">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3646" b="364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D7B87-BB8F-4D21-84A4-28DDCF52AC58}">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Failovers are very expensive for RDMA</a:t>
          </a:r>
        </a:p>
      </dsp:txBody>
      <dsp:txXfrm>
        <a:off x="836323" y="3399"/>
        <a:ext cx="9679276" cy="724089"/>
      </dsp:txXfrm>
    </dsp:sp>
    <dsp:sp modelId="{A832D5A2-6893-4A41-9A86-60441CA42116}">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9A5D8-F6E0-43CD-86E8-2036B1DAB6C1}">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2F8E1-A6D8-4A6F-885D-887992712B62}">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Host network and physical network should be converged</a:t>
          </a:r>
        </a:p>
      </dsp:txBody>
      <dsp:txXfrm>
        <a:off x="836323" y="908511"/>
        <a:ext cx="9679276" cy="724089"/>
      </dsp:txXfrm>
    </dsp:sp>
    <dsp:sp modelId="{2B390559-2814-4350-9248-83266958849B}">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65C-08FA-4898-A4D7-963A26E9A7A2}">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6771" b="677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AB64AD-27D2-4302-8653-383FFE1E13ED}">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Switch buffer is increasingly important and needs more innovations</a:t>
          </a:r>
        </a:p>
      </dsp:txBody>
      <dsp:txXfrm>
        <a:off x="836323" y="1813624"/>
        <a:ext cx="9679276" cy="724089"/>
      </dsp:txXfrm>
    </dsp:sp>
    <dsp:sp modelId="{47C176BA-2A60-4BE4-9A42-17B12773F81D}">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D96218-EA5C-4738-9EB0-8A953301B17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1875" b="218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5F9B5-05E1-4DD5-B891-554A533A79BD}">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Cloud needs unified behavior models and interfaces for network devices</a:t>
          </a:r>
        </a:p>
      </dsp:txBody>
      <dsp:txXfrm>
        <a:off x="836323" y="2718736"/>
        <a:ext cx="9679276" cy="724089"/>
      </dsp:txXfrm>
    </dsp:sp>
    <dsp:sp modelId="{96839423-8C50-43ED-9BFA-0F7C7079CF47}">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7341C-A647-447C-8E92-0A30E1819FED}">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78778-432F-4A83-9BD3-A21C8522C43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1066800">
            <a:lnSpc>
              <a:spcPct val="100000"/>
            </a:lnSpc>
            <a:spcBef>
              <a:spcPct val="0"/>
            </a:spcBef>
            <a:spcAft>
              <a:spcPct val="35000"/>
            </a:spcAft>
            <a:buNone/>
          </a:pPr>
          <a:r>
            <a:rPr lang="en-US" sz="2400" kern="1200" dirty="0"/>
            <a:t>Testing new network devices is critical and challenging </a:t>
          </a:r>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14758-E1B2-400D-A1B0-9370C2AD9B80}"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6253FD-6E34-44D4-BB1E-B4F6E6C383C6}" type="slidenum">
              <a:rPr lang="en-US" smtClean="0"/>
              <a:t>‹#›</a:t>
            </a:fld>
            <a:endParaRPr lang="en-US"/>
          </a:p>
        </p:txBody>
      </p:sp>
    </p:spTree>
    <p:extLst>
      <p:ext uri="{BB962C8B-B14F-4D97-AF65-F5344CB8AC3E}">
        <p14:creationId xmlns:p14="http://schemas.microsoft.com/office/powerpoint/2010/main" val="2316789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very happy to be here to present collective work of Azure and MSR on RDMA networking</a:t>
            </a:r>
          </a:p>
        </p:txBody>
      </p:sp>
      <p:sp>
        <p:nvSpPr>
          <p:cNvPr id="4" name="Slide Number Placeholder 3"/>
          <p:cNvSpPr>
            <a:spLocks noGrp="1"/>
          </p:cNvSpPr>
          <p:nvPr>
            <p:ph type="sldNum" sz="quarter" idx="5"/>
          </p:nvPr>
        </p:nvSpPr>
        <p:spPr/>
        <p:txBody>
          <a:bodyPr/>
          <a:lstStyle/>
          <a:p>
            <a:fld id="{097C4E6F-F82E-43D1-9721-CAB1D07FA3FD}" type="slidenum">
              <a:rPr lang="en-US" smtClean="0"/>
              <a:t>1</a:t>
            </a:fld>
            <a:endParaRPr lang="en-US"/>
          </a:p>
        </p:txBody>
      </p:sp>
    </p:spTree>
    <p:extLst>
      <p:ext uri="{BB962C8B-B14F-4D97-AF65-F5344CB8AC3E}">
        <p14:creationId xmlns:p14="http://schemas.microsoft.com/office/powerpoint/2010/main" val="95478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293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SONiC stands for ..</a:t>
            </a:r>
          </a:p>
          <a:p>
            <a:endParaRPr lang="en-US" dirty="0"/>
          </a:p>
          <a:p>
            <a:r>
              <a:rPr lang="en-US" dirty="0"/>
              <a:t>SAI provides unified interfaces and behavior models for the switch. ASIC vendors provide implementations of SAI. SAI enables switch OS to use a universal language to talk to different vendors. </a:t>
            </a:r>
          </a:p>
          <a:p>
            <a:endParaRPr lang="en-US" dirty="0"/>
          </a:p>
          <a:p>
            <a:r>
              <a:rPr lang="en-US" dirty="0"/>
              <a:t>SONiC is built on the top of SAI.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79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design SONiC, we take RDMA required features into consideration from the day one. </a:t>
            </a:r>
          </a:p>
          <a:p>
            <a:endParaRPr lang="en-US" dirty="0"/>
          </a:p>
          <a:p>
            <a:endParaRPr lang="en-US" dirty="0"/>
          </a:p>
          <a:p>
            <a:r>
              <a:rPr lang="en-US" dirty="0"/>
              <a:t>But given these features, how to test them? How to ensure they work as expected?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58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naïve solution is to assign each flow a separate priority.</a:t>
            </a:r>
            <a:r>
              <a:rPr lang="en-US" baseline="0" dirty="0"/>
              <a:t> But </a:t>
            </a:r>
            <a:r>
              <a:rPr lang="en-US" dirty="0"/>
              <a:t>this is not</a:t>
            </a:r>
            <a:r>
              <a:rPr lang="en-US" baseline="0" dirty="0"/>
              <a:t> scalable due to hardware limit.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solution is to keep PFC, but add a per-flow E2E congestion control algorithm.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Per flow congestion control reduces the switch buffer usage, thus reduce PFC generations.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we don’t want to go back to the heavyweight TCP! We want keep PFC, keep the benefits of lossless network, like no retransmissions, fast start,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main idea is to use PFC only in emergent cases, not in the common state. Per-flow congestion control optimizes the common cases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AC047-987B-4C69-9941-04A5FB3069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34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7C4E6F-F82E-43D1-9721-CAB1D07FA3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139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gives the topology of an Azure region. Green ones are servers. Then there are four tiers of switches, T0, T1, T2 and RH.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56A77-154B-447A-B39C-84251C22E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928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a compute VM can fetch the blob from any storage cluster inside the region. Therefore, RDMA traffic may cross different datacenters.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56A77-154B-447A-B39C-84251C22E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605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our RDMA traffic will experience a large RTT variation due to long haul cables between T2 and RH.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7C4E6F-F82E-43D1-9721-CAB1D07FA3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75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handle heterogenous NIC hardware. </a:t>
            </a:r>
          </a:p>
          <a:p>
            <a:r>
              <a:rPr lang="en-US" dirty="0"/>
              <a:t>[click]</a:t>
            </a:r>
          </a:p>
          <a:p>
            <a:r>
              <a:rPr lang="en-US" dirty="0"/>
              <a:t>In Azure, different clusters use different hardware. Old clusters use CX3 while the new ones use CX4 and CX5. And they have different DCQCN implementations.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7C4E6F-F82E-43D1-9721-CAB1D07FA3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301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Another finding is about SEND/RECV error handling exhaust RX pipelines. </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CFE69-9FE5-5443-B0D2-88BF1CBB27F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3384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ltLang="en-US" sz="1200" dirty="0">
              <a:latin typeface="Segoe UI Light" panose="020B0502040204020203" pitchFamily="34" charset="0"/>
              <a:cs typeface="Arial" panose="020B0604020202020204" pitchFamily="34" charset="0"/>
            </a:endParaRPr>
          </a:p>
          <a:p>
            <a:pPr lvl="1"/>
            <a:r>
              <a:rPr lang="en-US" u="sng" dirty="0"/>
              <a:t>TCP vs RDMA </a:t>
            </a:r>
            <a:r>
              <a:rPr lang="en-US" sz="1200" u="sng" dirty="0">
                <a:latin typeface="Segoe UI Light" panose="020B0502040204020203" pitchFamily="34" charset="0"/>
                <a:cs typeface="Arial" panose="020B0604020202020204" pitchFamily="34" charset="0"/>
              </a:rPr>
              <a:t>:</a:t>
            </a:r>
          </a:p>
          <a:p>
            <a:pPr lvl="1"/>
            <a:endParaRPr lang="en-US" altLang="en-US" sz="1200" dirty="0">
              <a:latin typeface="Segoe UI Light" panose="020B0502040204020203" pitchFamily="34" charset="0"/>
              <a:cs typeface="Arial" panose="020B0604020202020204" pitchFamily="34" charset="0"/>
            </a:endParaRPr>
          </a:p>
          <a:p>
            <a:pPr lvl="1"/>
            <a:r>
              <a:rPr lang="en-US" altLang="en-US" sz="1200" b="1" dirty="0">
                <a:latin typeface="Segoe UI Light" panose="020B0502040204020203" pitchFamily="34" charset="0"/>
                <a:cs typeface="Arial" panose="020B0604020202020204" pitchFamily="34" charset="0"/>
              </a:rPr>
              <a:t>TCP: </a:t>
            </a:r>
            <a:r>
              <a:rPr lang="en-US" altLang="en-US" sz="1200" dirty="0">
                <a:latin typeface="Segoe UI Light" panose="020B0502040204020203" pitchFamily="34" charset="0"/>
                <a:cs typeface="Arial" panose="020B0604020202020204" pitchFamily="34" charset="0"/>
              </a:rPr>
              <a:t>Two hosts connected by network</a:t>
            </a:r>
          </a:p>
          <a:p>
            <a:pPr lvl="1"/>
            <a:r>
              <a:rPr lang="en-US" altLang="en-US" sz="1200" dirty="0">
                <a:latin typeface="Segoe UI Light" panose="020B0502040204020203" pitchFamily="34" charset="0"/>
                <a:cs typeface="Arial" panose="020B0604020202020204" pitchFamily="34" charset="0"/>
              </a:rPr>
              <a:t>TCP/IP stack runs on both the hosts</a:t>
            </a:r>
          </a:p>
          <a:p>
            <a:pPr lvl="1"/>
            <a:r>
              <a:rPr lang="en-US" altLang="en-US" sz="1200" dirty="0">
                <a:latin typeface="Segoe UI Light" panose="020B0502040204020203" pitchFamily="34" charset="0"/>
                <a:cs typeface="Arial" panose="020B0604020202020204" pitchFamily="34" charset="0"/>
              </a:rPr>
              <a:t>Data transfer involves CPU on both the sides to run the TCP/IP stack</a:t>
            </a:r>
          </a:p>
          <a:p>
            <a:pPr lvl="1"/>
            <a:endParaRPr lang="en-US" altLang="en-US" sz="1200" dirty="0">
              <a:latin typeface="Segoe UI Light" panose="020B0502040204020203" pitchFamily="34" charset="0"/>
              <a:cs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sz="1200" b="1" dirty="0">
                <a:latin typeface="Segoe UI Light" panose="020B0502040204020203" pitchFamily="34" charset="0"/>
                <a:cs typeface="Arial" panose="020B0604020202020204" pitchFamily="34" charset="0"/>
              </a:rPr>
              <a:t>RDMA:</a:t>
            </a:r>
            <a:r>
              <a:rPr lang="en-US" altLang="en-US" sz="1200" dirty="0">
                <a:latin typeface="Segoe UI Light" panose="020B0502040204020203" pitchFamily="34" charset="0"/>
                <a:cs typeface="Arial" panose="020B0604020202020204" pitchFamily="34" charset="0"/>
              </a:rPr>
              <a:t> Two hosts connected by network</a:t>
            </a:r>
          </a:p>
          <a:p>
            <a:pPr lvl="1"/>
            <a:r>
              <a:rPr lang="en-US" altLang="en-US" sz="1200" dirty="0">
                <a:latin typeface="Segoe UI Light" panose="020B0502040204020203" pitchFamily="34" charset="0"/>
                <a:cs typeface="Arial" panose="020B0604020202020204" pitchFamily="34" charset="0"/>
              </a:rPr>
              <a:t>RDMA stack runs on NIC of the two hosts</a:t>
            </a:r>
          </a:p>
          <a:p>
            <a:pPr lvl="1"/>
            <a:r>
              <a:rPr lang="en-US" altLang="en-US" sz="1200" dirty="0">
                <a:latin typeface="Segoe UI Light" panose="020B0502040204020203" pitchFamily="34" charset="0"/>
                <a:cs typeface="Arial" panose="020B0604020202020204" pitchFamily="34" charset="0"/>
              </a:rPr>
              <a:t>Minimal involvement of CPU on both sides</a:t>
            </a:r>
          </a:p>
          <a:p>
            <a:pPr lvl="1"/>
            <a:endParaRPr lang="en-US" altLang="en-US" sz="1200" dirty="0">
              <a:latin typeface="Segoe UI Light" panose="020B0502040204020203" pitchFamily="34" charset="0"/>
              <a:cs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Segoe UI Light" panose="020B0502040204020203" pitchFamily="34" charset="0"/>
              <a:cs typeface="Arial" panose="020B0604020202020204"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Segoe UI Light" panose="020B0502040204020203" pitchFamily="34" charset="0"/>
              </a:rPr>
              <a:t>Application posts RDMA Write request to the NIC without kernel involvement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Segoe UI Light" panose="020B0502040204020203" pitchFamily="34" charset="0"/>
              </a:rPr>
              <a:t>NIC reads the buffer content and sends it over the network</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Segoe UI Light" panose="020B0502040204020203" pitchFamily="34" charset="0"/>
              </a:rPr>
              <a:t>RDMA Write message on the network contains the destination virtual address and memory key as well as data itself</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sz="1200" b="0" dirty="0">
                <a:latin typeface="Segoe UI Light" panose="020B0502040204020203" pitchFamily="34" charset="0"/>
              </a:rPr>
              <a:t>NIC verifies the memory key and writes the data directly into the application buffer without CPU involvement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en-US" sz="1200" b="0" dirty="0">
              <a:latin typeface="Segoe UI Light"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RDMA is like a formula 1 racing car, TCP is a family minivan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AC047-987B-4C69-9941-04A5FB3069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371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Before we discuss the error concretely, let’s review how SEND/RECV works. To receive the payload, in RDMA, the receiver needs to post some receive requests.</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CFE69-9FE5-5443-B0D2-88BF1CBB27F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8699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When incoming SEND requests arrive, the NIC will consume the posted RECV requests to process the incoming requests. As this figure shows, everything goes correctly.</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CFE69-9FE5-5443-B0D2-88BF1CBB27F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2041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However, if the receiver does not post any receive request at all. An error, called receive-not-ready will be triggered. The RX pipelines will handle such errors and discard the incoming SEND requests.</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CFE69-9FE5-5443-B0D2-88BF1CBB27F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126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rPr>
              <a:t>What we observe is that - if at the same time, there is another tenant have incoming traffics, say, this blue tenant. This tenant’s traffics will be all blocked, no matter what types of workload it is. For example, if we let the victim to be a simple write traffic, its performance can drop from 97 Gbps to almost 0 after the RNR error is triggered by the attacker.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0CFE69-9FE5-5443-B0D2-88BF1CBB27F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3023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address this challenges, we propose Lumina, which takes an in-network solution</a:t>
            </a:r>
          </a:p>
          <a:p>
            <a:endParaRPr lang="en-US" baseline="0" dirty="0"/>
          </a:p>
          <a:p>
            <a:r>
              <a:rPr lang="en-US" baseline="0" dirty="0"/>
              <a:t>(click) Lumina uses a programmable switch as the middlebox to inject events to the traffic. And of course, it will also forward traffic between devices. </a:t>
            </a:r>
          </a:p>
          <a:p>
            <a:endParaRPr lang="en-US" baseline="0" dirty="0"/>
          </a:p>
          <a:p>
            <a:r>
              <a:rPr lang="en-US" baseline="0" dirty="0"/>
              <a:t>Since the middlebox may not have enough resource and flexibility to realize complex measurement,</a:t>
            </a:r>
          </a:p>
          <a:p>
            <a:endParaRPr lang="en-US" baseline="0" dirty="0"/>
          </a:p>
          <a:p>
            <a:r>
              <a:rPr lang="en-US" baseline="0" dirty="0"/>
              <a:t>(click) we mirror all the packets from the middlebox to dedicated servers for offline analyzation.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6DF27-AD16-B741-919E-EA3A35DE95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444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986DF27-AD16-B741-919E-EA3A35DE951A}" type="slidenum">
              <a:rPr lang="en-US" smtClean="0"/>
              <a:t>53</a:t>
            </a:fld>
            <a:endParaRPr lang="en-US"/>
          </a:p>
        </p:txBody>
      </p:sp>
    </p:spTree>
    <p:extLst>
      <p:ext uri="{BB962C8B-B14F-4D97-AF65-F5344CB8AC3E}">
        <p14:creationId xmlns:p14="http://schemas.microsoft.com/office/powerpoint/2010/main" val="769082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986DF27-AD16-B741-919E-EA3A35DE951A}" type="slidenum">
              <a:rPr lang="en-US" smtClean="0"/>
              <a:t>54</a:t>
            </a:fld>
            <a:endParaRPr lang="en-US"/>
          </a:p>
        </p:txBody>
      </p:sp>
    </p:spTree>
    <p:extLst>
      <p:ext uri="{BB962C8B-B14F-4D97-AF65-F5344CB8AC3E}">
        <p14:creationId xmlns:p14="http://schemas.microsoft.com/office/powerpoint/2010/main" val="2699210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55</a:t>
            </a:fld>
            <a:endParaRPr lang="en-US"/>
          </a:p>
        </p:txBody>
      </p:sp>
    </p:spTree>
    <p:extLst>
      <p:ext uri="{BB962C8B-B14F-4D97-AF65-F5344CB8AC3E}">
        <p14:creationId xmlns:p14="http://schemas.microsoft.com/office/powerpoint/2010/main" val="1338956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56</a:t>
            </a:fld>
            <a:endParaRPr lang="en-US"/>
          </a:p>
        </p:txBody>
      </p:sp>
    </p:spTree>
    <p:extLst>
      <p:ext uri="{BB962C8B-B14F-4D97-AF65-F5344CB8AC3E}">
        <p14:creationId xmlns:p14="http://schemas.microsoft.com/office/powerpoint/2010/main" val="2882025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56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3CD4A2-39D7-4511-AFEF-AAA71F4BFF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282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56A77-154B-447A-B39C-84251C22E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09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92B8E8-113E-4DF2-A8F0-59505B2023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79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Since we need a lossless fabric, and we want to run this on Ethernet networks, we need a lossless Ethernet. </a:t>
            </a:r>
          </a:p>
          <a:p>
            <a:endParaRPr lang="en-US" baseline="0" dirty="0"/>
          </a:p>
          <a:p>
            <a:r>
              <a:rPr lang="en-US" baseline="0" dirty="0"/>
              <a:t>The protocol to realize this, is called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AC047-987B-4C69-9941-04A5FB3069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35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92B8E8-113E-4DF2-A8F0-59505B2023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252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idea of PFC is </a:t>
            </a:r>
            <a:r>
              <a:rPr lang="en-US" baseline="0" dirty="0"/>
              <a:t>hop-by-hop flow control</a:t>
            </a:r>
            <a:r>
              <a:rPr lang="en-US" dirty="0"/>
              <a:t>. The</a:t>
            </a:r>
            <a:r>
              <a:rPr lang="en-US" baseline="0" dirty="0"/>
              <a:t> switches pause ingress port to limit buffer usage. For example, the switches have a PFC threshold of 3 packets. </a:t>
            </a:r>
          </a:p>
          <a:p>
            <a:endParaRPr lang="en-US" baseline="0" dirty="0"/>
          </a:p>
          <a:p>
            <a:r>
              <a:rPr lang="en-US" baseline="0" dirty="0"/>
              <a:t>As packets come in, and due to congestion, the queue builds up. Once the queue length reaches the threshold, the switch pauses the previous hop for the blue priority. The previous hop will stop sending the blue packets.  So the buffer will never be full and never drop packets.</a:t>
            </a:r>
          </a:p>
          <a:p>
            <a:endParaRPr lang="en-US" baseline="0" dirty="0"/>
          </a:p>
          <a:p>
            <a:r>
              <a:rPr lang="en-US" baseline="0" dirty="0"/>
              <a:t>At the same time, other priority can still go through.</a:t>
            </a:r>
          </a:p>
          <a:p>
            <a:endParaRPr lang="en-US" baseline="0" dirty="0"/>
          </a:p>
          <a:p>
            <a:r>
              <a:rPr lang="en-US" baseline="0" dirty="0"/>
              <a:t>Although PFC avoids packet drops, but it also causes troubles in large-scale deployments.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AC047-987B-4C69-9941-04A5FB3069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48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7746-B96D-F1B1-E6FE-A219E01F8E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BF277C-33C7-3558-0ABA-2B48EA6087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31AA43-D980-364B-CCA3-B5E3B1CF1213}"/>
              </a:ext>
            </a:extLst>
          </p:cNvPr>
          <p:cNvSpPr>
            <a:spLocks noGrp="1"/>
          </p:cNvSpPr>
          <p:nvPr>
            <p:ph type="dt" sz="half" idx="10"/>
          </p:nvPr>
        </p:nvSpPr>
        <p:spPr/>
        <p:txBody>
          <a:bodyPr/>
          <a:lstStyle/>
          <a:p>
            <a:fld id="{D408CC87-8A43-48F9-9096-5F2D8C5529CF}" type="datetime1">
              <a:rPr lang="en-US" smtClean="0"/>
              <a:t>6/26/2023</a:t>
            </a:fld>
            <a:endParaRPr lang="en-US"/>
          </a:p>
        </p:txBody>
      </p:sp>
      <p:sp>
        <p:nvSpPr>
          <p:cNvPr id="5" name="Footer Placeholder 4">
            <a:extLst>
              <a:ext uri="{FF2B5EF4-FFF2-40B4-BE49-F238E27FC236}">
                <a16:creationId xmlns:a16="http://schemas.microsoft.com/office/drawing/2014/main" id="{4B19F24D-EB9D-DC30-F3FC-EAFC31CFF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9CC4-02C0-4BDD-BDB1-AC5F81C5589B}"/>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142080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87B-A933-514F-6886-1CBA3CC693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07ED69-A1DD-431C-8CB0-7FE1E13427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B5324A-741F-D1B4-A28C-5922FED83291}"/>
              </a:ext>
            </a:extLst>
          </p:cNvPr>
          <p:cNvSpPr>
            <a:spLocks noGrp="1"/>
          </p:cNvSpPr>
          <p:nvPr>
            <p:ph type="dt" sz="half" idx="10"/>
          </p:nvPr>
        </p:nvSpPr>
        <p:spPr/>
        <p:txBody>
          <a:bodyPr/>
          <a:lstStyle/>
          <a:p>
            <a:fld id="{F50F21BC-A4CD-451D-8A53-3E44AC0459C6}" type="datetime1">
              <a:rPr lang="en-US" smtClean="0"/>
              <a:t>6/26/2023</a:t>
            </a:fld>
            <a:endParaRPr lang="en-US"/>
          </a:p>
        </p:txBody>
      </p:sp>
      <p:sp>
        <p:nvSpPr>
          <p:cNvPr id="5" name="Footer Placeholder 4">
            <a:extLst>
              <a:ext uri="{FF2B5EF4-FFF2-40B4-BE49-F238E27FC236}">
                <a16:creationId xmlns:a16="http://schemas.microsoft.com/office/drawing/2014/main" id="{9AFB709D-9886-B0AE-5D73-29DBE631A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B1D1A-3565-A63E-D936-FB6AEA00220D}"/>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183915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4F35D-6226-3ACA-41A1-B99B5CB27F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8A69FA-E02D-1FD8-0A7F-16AB80CCC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280C2-6499-0AAC-148D-70B61B897A20}"/>
              </a:ext>
            </a:extLst>
          </p:cNvPr>
          <p:cNvSpPr>
            <a:spLocks noGrp="1"/>
          </p:cNvSpPr>
          <p:nvPr>
            <p:ph type="dt" sz="half" idx="10"/>
          </p:nvPr>
        </p:nvSpPr>
        <p:spPr/>
        <p:txBody>
          <a:bodyPr/>
          <a:lstStyle/>
          <a:p>
            <a:fld id="{5F2E474F-8598-4059-B67B-57AE3C3C7492}" type="datetime1">
              <a:rPr lang="en-US" smtClean="0"/>
              <a:t>6/26/2023</a:t>
            </a:fld>
            <a:endParaRPr lang="en-US"/>
          </a:p>
        </p:txBody>
      </p:sp>
      <p:sp>
        <p:nvSpPr>
          <p:cNvPr id="5" name="Footer Placeholder 4">
            <a:extLst>
              <a:ext uri="{FF2B5EF4-FFF2-40B4-BE49-F238E27FC236}">
                <a16:creationId xmlns:a16="http://schemas.microsoft.com/office/drawing/2014/main" id="{FB7AA0C8-1F6B-BBCF-40FD-F0B409D2D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180EB-85F1-CC46-1F73-0143298A7971}"/>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1937603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1637-1279-C79C-687E-01FDAF1839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3D1877-4C3C-7B89-4A23-5873E56E5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749295-5827-3CD9-E9CB-116563323BA0}"/>
              </a:ext>
            </a:extLst>
          </p:cNvPr>
          <p:cNvSpPr>
            <a:spLocks noGrp="1"/>
          </p:cNvSpPr>
          <p:nvPr>
            <p:ph type="dt" sz="half" idx="10"/>
          </p:nvPr>
        </p:nvSpPr>
        <p:spPr/>
        <p:txBody>
          <a:bodyPr/>
          <a:lstStyle/>
          <a:p>
            <a:fld id="{8E9345DC-EE00-4DBA-8E98-EF03BDD48406}" type="datetime1">
              <a:rPr lang="en-US" smtClean="0"/>
              <a:t>6/26/2023</a:t>
            </a:fld>
            <a:endParaRPr lang="en-US"/>
          </a:p>
        </p:txBody>
      </p:sp>
      <p:sp>
        <p:nvSpPr>
          <p:cNvPr id="5" name="Footer Placeholder 4">
            <a:extLst>
              <a:ext uri="{FF2B5EF4-FFF2-40B4-BE49-F238E27FC236}">
                <a16:creationId xmlns:a16="http://schemas.microsoft.com/office/drawing/2014/main" id="{91CEF429-0B8B-2AAE-C52E-F93A411A7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4400-4735-E800-6B0C-0B284832D04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681713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1C3E-11AF-9120-BD07-426E23A658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ED3D66-1108-CBE4-3FF0-098736DCBD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2FA571-CAF7-1B60-1267-20A36B58FE03}"/>
              </a:ext>
            </a:extLst>
          </p:cNvPr>
          <p:cNvSpPr>
            <a:spLocks noGrp="1"/>
          </p:cNvSpPr>
          <p:nvPr>
            <p:ph type="dt" sz="half" idx="10"/>
          </p:nvPr>
        </p:nvSpPr>
        <p:spPr/>
        <p:txBody>
          <a:bodyPr/>
          <a:lstStyle/>
          <a:p>
            <a:fld id="{17900973-8BD5-4280-BAE7-4A1E3D0067BD}" type="datetime1">
              <a:rPr lang="en-US" smtClean="0"/>
              <a:t>6/26/2023</a:t>
            </a:fld>
            <a:endParaRPr lang="en-US"/>
          </a:p>
        </p:txBody>
      </p:sp>
      <p:sp>
        <p:nvSpPr>
          <p:cNvPr id="5" name="Footer Placeholder 4">
            <a:extLst>
              <a:ext uri="{FF2B5EF4-FFF2-40B4-BE49-F238E27FC236}">
                <a16:creationId xmlns:a16="http://schemas.microsoft.com/office/drawing/2014/main" id="{40E3BFC1-0779-0F2B-3B0C-FDE64F8E9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45D617-12AE-77EF-12C5-6F5F51F31946}"/>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413860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A90C6-47BD-E84A-56C3-B286C2F24A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F75746-12CE-F8C8-FDD3-3F5E7C2E3A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A75AFA-0224-CA46-CF0E-8BCAE1ADA18B}"/>
              </a:ext>
            </a:extLst>
          </p:cNvPr>
          <p:cNvSpPr>
            <a:spLocks noGrp="1"/>
          </p:cNvSpPr>
          <p:nvPr>
            <p:ph type="dt" sz="half" idx="10"/>
          </p:nvPr>
        </p:nvSpPr>
        <p:spPr/>
        <p:txBody>
          <a:bodyPr/>
          <a:lstStyle/>
          <a:p>
            <a:fld id="{C916CE58-07EA-47E6-804E-6FA9B9D92812}" type="datetime1">
              <a:rPr lang="en-US" smtClean="0"/>
              <a:t>6/26/2023</a:t>
            </a:fld>
            <a:endParaRPr lang="en-US"/>
          </a:p>
        </p:txBody>
      </p:sp>
      <p:sp>
        <p:nvSpPr>
          <p:cNvPr id="5" name="Footer Placeholder 4">
            <a:extLst>
              <a:ext uri="{FF2B5EF4-FFF2-40B4-BE49-F238E27FC236}">
                <a16:creationId xmlns:a16="http://schemas.microsoft.com/office/drawing/2014/main" id="{B10CBB90-3D86-3A2D-3181-6F2B21DB0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9B9EB-4456-8E77-2BC5-40EB656BFECE}"/>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4171733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969-5756-8AF3-EF45-B302CD654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84B39F-F2F8-E5E2-7807-48A1B67724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711810-6E53-C50F-2BEE-C7E055216D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CB19CD-96BE-7DE5-367C-A0D13635BF08}"/>
              </a:ext>
            </a:extLst>
          </p:cNvPr>
          <p:cNvSpPr>
            <a:spLocks noGrp="1"/>
          </p:cNvSpPr>
          <p:nvPr>
            <p:ph type="dt" sz="half" idx="10"/>
          </p:nvPr>
        </p:nvSpPr>
        <p:spPr/>
        <p:txBody>
          <a:bodyPr/>
          <a:lstStyle/>
          <a:p>
            <a:fld id="{7E85E97F-813D-495A-B3F0-4326B1EC3B9C}" type="datetime1">
              <a:rPr lang="en-US" smtClean="0"/>
              <a:t>6/26/2023</a:t>
            </a:fld>
            <a:endParaRPr lang="en-US"/>
          </a:p>
        </p:txBody>
      </p:sp>
      <p:sp>
        <p:nvSpPr>
          <p:cNvPr id="6" name="Footer Placeholder 5">
            <a:extLst>
              <a:ext uri="{FF2B5EF4-FFF2-40B4-BE49-F238E27FC236}">
                <a16:creationId xmlns:a16="http://schemas.microsoft.com/office/drawing/2014/main" id="{9B98E9F8-B071-A3AD-37F5-6B1BEE150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2466D-EDB1-1030-A3E0-47456A6D381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2506442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B32A-1C3C-0DD2-DDC2-E0CAB488D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4E885-14CA-B5ED-5298-509508628C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F6B3C9-6E0C-24FA-A097-8C4A1757AD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3B0286-CC72-6B4B-80CE-F723C1102C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51D942-5C02-1375-E4A8-C43693A92F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B5C8F0-1CBE-15BE-B144-26909A55EB5F}"/>
              </a:ext>
            </a:extLst>
          </p:cNvPr>
          <p:cNvSpPr>
            <a:spLocks noGrp="1"/>
          </p:cNvSpPr>
          <p:nvPr>
            <p:ph type="dt" sz="half" idx="10"/>
          </p:nvPr>
        </p:nvSpPr>
        <p:spPr/>
        <p:txBody>
          <a:bodyPr/>
          <a:lstStyle/>
          <a:p>
            <a:fld id="{00C02E43-D79C-4BB7-A506-0EBFC2478408}" type="datetime1">
              <a:rPr lang="en-US" smtClean="0"/>
              <a:t>6/26/2023</a:t>
            </a:fld>
            <a:endParaRPr lang="en-US"/>
          </a:p>
        </p:txBody>
      </p:sp>
      <p:sp>
        <p:nvSpPr>
          <p:cNvPr id="8" name="Footer Placeholder 7">
            <a:extLst>
              <a:ext uri="{FF2B5EF4-FFF2-40B4-BE49-F238E27FC236}">
                <a16:creationId xmlns:a16="http://schemas.microsoft.com/office/drawing/2014/main" id="{FDFCF94D-F9CF-EC87-C633-B1F86A3F4D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9CB4A4-D7D5-4C79-EFEB-A3A42BEF300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2275152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FCEA-4FC2-548C-DEC6-6BF0209FAF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62D1D8-B153-E2AD-4444-E13D9B66F536}"/>
              </a:ext>
            </a:extLst>
          </p:cNvPr>
          <p:cNvSpPr>
            <a:spLocks noGrp="1"/>
          </p:cNvSpPr>
          <p:nvPr>
            <p:ph type="dt" sz="half" idx="10"/>
          </p:nvPr>
        </p:nvSpPr>
        <p:spPr/>
        <p:txBody>
          <a:bodyPr/>
          <a:lstStyle/>
          <a:p>
            <a:fld id="{6FC10331-3504-4B4C-A7C0-E39B744E1F3D}" type="datetime1">
              <a:rPr lang="en-US" smtClean="0"/>
              <a:t>6/26/2023</a:t>
            </a:fld>
            <a:endParaRPr lang="en-US"/>
          </a:p>
        </p:txBody>
      </p:sp>
      <p:sp>
        <p:nvSpPr>
          <p:cNvPr id="4" name="Footer Placeholder 3">
            <a:extLst>
              <a:ext uri="{FF2B5EF4-FFF2-40B4-BE49-F238E27FC236}">
                <a16:creationId xmlns:a16="http://schemas.microsoft.com/office/drawing/2014/main" id="{8BC3EFE3-9B66-32C7-4786-286D158554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6A695-E517-7BF5-83CC-EA79194CB026}"/>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3392557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64E5DC-34EE-A509-E473-6AF2A18F29CC}"/>
              </a:ext>
            </a:extLst>
          </p:cNvPr>
          <p:cNvSpPr>
            <a:spLocks noGrp="1"/>
          </p:cNvSpPr>
          <p:nvPr>
            <p:ph type="dt" sz="half" idx="10"/>
          </p:nvPr>
        </p:nvSpPr>
        <p:spPr/>
        <p:txBody>
          <a:bodyPr/>
          <a:lstStyle/>
          <a:p>
            <a:fld id="{8EEB9212-497D-4F26-A85B-E7F1EA1B0078}" type="datetime1">
              <a:rPr lang="en-US" smtClean="0"/>
              <a:t>6/26/2023</a:t>
            </a:fld>
            <a:endParaRPr lang="en-US"/>
          </a:p>
        </p:txBody>
      </p:sp>
      <p:sp>
        <p:nvSpPr>
          <p:cNvPr id="3" name="Footer Placeholder 2">
            <a:extLst>
              <a:ext uri="{FF2B5EF4-FFF2-40B4-BE49-F238E27FC236}">
                <a16:creationId xmlns:a16="http://schemas.microsoft.com/office/drawing/2014/main" id="{13306B7A-59E2-E14B-6C2A-181691D0EC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932FD-8CFF-1860-0283-BF8D159F6D51}"/>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565697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FD4F2-F383-1B2D-2C4A-26CBF0E08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2D2A73-57F2-2D1D-6783-EA7936DC7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0832CB-8EB5-CE3F-F479-48FCC10B4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3B912-4902-B0CE-3F61-8158D522F165}"/>
              </a:ext>
            </a:extLst>
          </p:cNvPr>
          <p:cNvSpPr>
            <a:spLocks noGrp="1"/>
          </p:cNvSpPr>
          <p:nvPr>
            <p:ph type="dt" sz="half" idx="10"/>
          </p:nvPr>
        </p:nvSpPr>
        <p:spPr/>
        <p:txBody>
          <a:bodyPr/>
          <a:lstStyle/>
          <a:p>
            <a:fld id="{53E8700D-DB41-48C9-BF49-A3CEE665B83C}" type="datetime1">
              <a:rPr lang="en-US" smtClean="0"/>
              <a:t>6/26/2023</a:t>
            </a:fld>
            <a:endParaRPr lang="en-US"/>
          </a:p>
        </p:txBody>
      </p:sp>
      <p:sp>
        <p:nvSpPr>
          <p:cNvPr id="6" name="Footer Placeholder 5">
            <a:extLst>
              <a:ext uri="{FF2B5EF4-FFF2-40B4-BE49-F238E27FC236}">
                <a16:creationId xmlns:a16="http://schemas.microsoft.com/office/drawing/2014/main" id="{38089F11-58C3-52CB-88E6-FE4AB4BE4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7BD560-2E8C-8D55-78F9-841A1880FD98}"/>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372215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0286-82A6-A4E6-3D0B-86EEB082F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62F94-72E0-C632-F1CD-21DB4594F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94D6B-BE02-5F35-C8EC-9CAF11A5E02C}"/>
              </a:ext>
            </a:extLst>
          </p:cNvPr>
          <p:cNvSpPr>
            <a:spLocks noGrp="1"/>
          </p:cNvSpPr>
          <p:nvPr>
            <p:ph type="dt" sz="half" idx="10"/>
          </p:nvPr>
        </p:nvSpPr>
        <p:spPr/>
        <p:txBody>
          <a:bodyPr/>
          <a:lstStyle/>
          <a:p>
            <a:fld id="{FB056C2A-AF7A-4599-9A69-1F2264886AF4}" type="datetime1">
              <a:rPr lang="en-US" smtClean="0"/>
              <a:t>6/26/2023</a:t>
            </a:fld>
            <a:endParaRPr lang="en-US"/>
          </a:p>
        </p:txBody>
      </p:sp>
      <p:sp>
        <p:nvSpPr>
          <p:cNvPr id="5" name="Footer Placeholder 4">
            <a:extLst>
              <a:ext uri="{FF2B5EF4-FFF2-40B4-BE49-F238E27FC236}">
                <a16:creationId xmlns:a16="http://schemas.microsoft.com/office/drawing/2014/main" id="{687E5687-9FEF-12AF-1A19-B4824CEDA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ABE35-14DB-4953-7DA3-A7397F99EA04}"/>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3843893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F3F8-9783-BFDB-8978-2DE480460A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4CC1B1-0549-0129-1996-1DC43F520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60ED4C-4E7B-5FA6-8A64-75210DAF2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B0357C-27A8-3683-6FF6-980D21CFFE1E}"/>
              </a:ext>
            </a:extLst>
          </p:cNvPr>
          <p:cNvSpPr>
            <a:spLocks noGrp="1"/>
          </p:cNvSpPr>
          <p:nvPr>
            <p:ph type="dt" sz="half" idx="10"/>
          </p:nvPr>
        </p:nvSpPr>
        <p:spPr/>
        <p:txBody>
          <a:bodyPr/>
          <a:lstStyle/>
          <a:p>
            <a:fld id="{636490F4-DBD8-4B00-A23D-DEAC8B67AE67}" type="datetime1">
              <a:rPr lang="en-US" smtClean="0"/>
              <a:t>6/26/2023</a:t>
            </a:fld>
            <a:endParaRPr lang="en-US"/>
          </a:p>
        </p:txBody>
      </p:sp>
      <p:sp>
        <p:nvSpPr>
          <p:cNvPr id="6" name="Footer Placeholder 5">
            <a:extLst>
              <a:ext uri="{FF2B5EF4-FFF2-40B4-BE49-F238E27FC236}">
                <a16:creationId xmlns:a16="http://schemas.microsoft.com/office/drawing/2014/main" id="{63CB9DBC-7214-507E-745D-695E3EBBC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0895B5-54DF-2628-07C2-7FF82EF0016F}"/>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3281413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D3EA-9C45-379C-30AE-29BDAD7AF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D2FE38-2F0A-F0F8-4CCC-1F123BAE5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D69FBE-5E27-1F42-F11A-0B4BA40F4D6A}"/>
              </a:ext>
            </a:extLst>
          </p:cNvPr>
          <p:cNvSpPr>
            <a:spLocks noGrp="1"/>
          </p:cNvSpPr>
          <p:nvPr>
            <p:ph type="dt" sz="half" idx="10"/>
          </p:nvPr>
        </p:nvSpPr>
        <p:spPr/>
        <p:txBody>
          <a:bodyPr/>
          <a:lstStyle/>
          <a:p>
            <a:fld id="{3743F683-04A3-4596-AF62-403CFE77B86E}" type="datetime1">
              <a:rPr lang="en-US" smtClean="0"/>
              <a:t>6/26/2023</a:t>
            </a:fld>
            <a:endParaRPr lang="en-US"/>
          </a:p>
        </p:txBody>
      </p:sp>
      <p:sp>
        <p:nvSpPr>
          <p:cNvPr id="5" name="Footer Placeholder 4">
            <a:extLst>
              <a:ext uri="{FF2B5EF4-FFF2-40B4-BE49-F238E27FC236}">
                <a16:creationId xmlns:a16="http://schemas.microsoft.com/office/drawing/2014/main" id="{571E29CC-FC17-808F-03D6-A751E802F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655-D5D9-8EC5-ED77-4A68C5470139}"/>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1172116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42594-A77B-6446-2FDE-E47FDDDEA4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F76B3-345D-C749-52D8-B2D45FA2D9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F4CF6-3715-9AA0-46E3-965481A1CACA}"/>
              </a:ext>
            </a:extLst>
          </p:cNvPr>
          <p:cNvSpPr>
            <a:spLocks noGrp="1"/>
          </p:cNvSpPr>
          <p:nvPr>
            <p:ph type="dt" sz="half" idx="10"/>
          </p:nvPr>
        </p:nvSpPr>
        <p:spPr/>
        <p:txBody>
          <a:bodyPr/>
          <a:lstStyle/>
          <a:p>
            <a:fld id="{B24C9B11-6741-44BD-AD0D-DA4EF1564F4C}" type="datetime1">
              <a:rPr lang="en-US" smtClean="0"/>
              <a:t>6/26/2023</a:t>
            </a:fld>
            <a:endParaRPr lang="en-US"/>
          </a:p>
        </p:txBody>
      </p:sp>
      <p:sp>
        <p:nvSpPr>
          <p:cNvPr id="5" name="Footer Placeholder 4">
            <a:extLst>
              <a:ext uri="{FF2B5EF4-FFF2-40B4-BE49-F238E27FC236}">
                <a16:creationId xmlns:a16="http://schemas.microsoft.com/office/drawing/2014/main" id="{9EDAAF54-E7B2-E562-C086-58BE57D97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2E343-A585-1035-3FAC-00AF972755B7}"/>
              </a:ext>
            </a:extLst>
          </p:cNvPr>
          <p:cNvSpPr>
            <a:spLocks noGrp="1"/>
          </p:cNvSpPr>
          <p:nvPr>
            <p:ph type="sldNum" sz="quarter" idx="12"/>
          </p:nvPr>
        </p:nvSpPr>
        <p:spPr/>
        <p:txBody>
          <a:bodyPr/>
          <a:lstStyle/>
          <a:p>
            <a:fld id="{7007B509-2C77-4049-87E4-AEA94F216372}" type="slidenum">
              <a:rPr lang="en-US" smtClean="0"/>
              <a:t>‹#›</a:t>
            </a:fld>
            <a:endParaRPr lang="en-US"/>
          </a:p>
        </p:txBody>
      </p:sp>
    </p:spTree>
    <p:extLst>
      <p:ext uri="{BB962C8B-B14F-4D97-AF65-F5344CB8AC3E}">
        <p14:creationId xmlns:p14="http://schemas.microsoft.com/office/powerpoint/2010/main" val="4130469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56100" y="1836357"/>
            <a:ext cx="0" cy="3182112"/>
          </a:xfrm>
          <a:prstGeom prst="line">
            <a:avLst/>
          </a:prstGeom>
          <a:ln w="28575">
            <a:gradFill flip="none" rotWithShape="1">
              <a:gsLst>
                <a:gs pos="53000">
                  <a:schemeClr val="accent2"/>
                </a:gs>
                <a:gs pos="100000">
                  <a:schemeClr val="accent3"/>
                </a:gs>
                <a:gs pos="0">
                  <a:schemeClr val="accent1"/>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3502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1CA7E-A7FE-42E0-9654-2658CBC09D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53C3F4E-491B-45A3-B005-E7BE423C2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2A557F-C995-4B2B-AF16-D8959D923AD2}"/>
              </a:ext>
            </a:extLst>
          </p:cNvPr>
          <p:cNvSpPr>
            <a:spLocks noGrp="1"/>
          </p:cNvSpPr>
          <p:nvPr>
            <p:ph type="dt" sz="half" idx="10"/>
          </p:nvPr>
        </p:nvSpPr>
        <p:spPr/>
        <p:txBody>
          <a:bodyPr/>
          <a:lstStyle/>
          <a:p>
            <a:fld id="{B72A71C1-B012-4A0B-BF2E-B7D4618D1DB9}" type="datetime1">
              <a:rPr lang="en-US" altLang="zh-CN" smtClean="0"/>
              <a:t>6/26/2023</a:t>
            </a:fld>
            <a:endParaRPr lang="zh-CN" altLang="en-US"/>
          </a:p>
        </p:txBody>
      </p:sp>
      <p:sp>
        <p:nvSpPr>
          <p:cNvPr id="5" name="页脚占位符 4">
            <a:extLst>
              <a:ext uri="{FF2B5EF4-FFF2-40B4-BE49-F238E27FC236}">
                <a16:creationId xmlns:a16="http://schemas.microsoft.com/office/drawing/2014/main" id="{E6B1C7F8-498B-4E79-B41D-A0210959D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EEA982-A4E7-4003-A3AC-1CDB12EC9F6E}"/>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2558410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6A871-5BB0-4651-8DB3-C6CF139D44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88893D-00D4-4264-8270-4EB73FA709B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E48D08-78F6-4B73-9A41-5E7B18CBD591}"/>
              </a:ext>
            </a:extLst>
          </p:cNvPr>
          <p:cNvSpPr>
            <a:spLocks noGrp="1"/>
          </p:cNvSpPr>
          <p:nvPr>
            <p:ph type="dt" sz="half" idx="10"/>
          </p:nvPr>
        </p:nvSpPr>
        <p:spPr/>
        <p:txBody>
          <a:bodyPr/>
          <a:lstStyle/>
          <a:p>
            <a:fld id="{0F5E9FDD-8A7C-4FD5-8F04-5BC970AA6BC3}" type="datetime1">
              <a:rPr lang="en-US" altLang="zh-CN" smtClean="0"/>
              <a:t>6/26/2023</a:t>
            </a:fld>
            <a:endParaRPr lang="zh-CN" altLang="en-US"/>
          </a:p>
        </p:txBody>
      </p:sp>
      <p:sp>
        <p:nvSpPr>
          <p:cNvPr id="5" name="页脚占位符 4">
            <a:extLst>
              <a:ext uri="{FF2B5EF4-FFF2-40B4-BE49-F238E27FC236}">
                <a16:creationId xmlns:a16="http://schemas.microsoft.com/office/drawing/2014/main" id="{23290A3A-55F6-4E11-A296-6D28DED4639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0081C0-C96C-4D8E-8D2E-63CFBE354C9A}"/>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1607063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2B022-91C7-47E6-A98E-E0810424B10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10AB7A1-2849-40B0-B703-AEDB2E1E8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FB264C-1355-48F4-9B68-B9F16050D81D}"/>
              </a:ext>
            </a:extLst>
          </p:cNvPr>
          <p:cNvSpPr>
            <a:spLocks noGrp="1"/>
          </p:cNvSpPr>
          <p:nvPr>
            <p:ph type="dt" sz="half" idx="10"/>
          </p:nvPr>
        </p:nvSpPr>
        <p:spPr/>
        <p:txBody>
          <a:bodyPr/>
          <a:lstStyle/>
          <a:p>
            <a:fld id="{BF4198C3-7C5F-474A-A1B8-12F14A48D074}" type="datetime1">
              <a:rPr lang="en-US" altLang="zh-CN" smtClean="0"/>
              <a:t>6/26/2023</a:t>
            </a:fld>
            <a:endParaRPr lang="zh-CN" altLang="en-US"/>
          </a:p>
        </p:txBody>
      </p:sp>
      <p:sp>
        <p:nvSpPr>
          <p:cNvPr id="5" name="页脚占位符 4">
            <a:extLst>
              <a:ext uri="{FF2B5EF4-FFF2-40B4-BE49-F238E27FC236}">
                <a16:creationId xmlns:a16="http://schemas.microsoft.com/office/drawing/2014/main" id="{73AB16AD-1031-411F-810F-8AA6398F9ED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54CF11-EA32-488D-A368-F90169127932}"/>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2225440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A96E76-489F-4834-AF15-90C89E0F772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18C1F7-B325-46B5-9EA4-D4921CE0B96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18A26C9-388F-401B-BA41-908C558B29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593E1FB-DECD-4FC7-A552-410F5FE177BD}"/>
              </a:ext>
            </a:extLst>
          </p:cNvPr>
          <p:cNvSpPr>
            <a:spLocks noGrp="1"/>
          </p:cNvSpPr>
          <p:nvPr>
            <p:ph type="dt" sz="half" idx="10"/>
          </p:nvPr>
        </p:nvSpPr>
        <p:spPr/>
        <p:txBody>
          <a:bodyPr/>
          <a:lstStyle/>
          <a:p>
            <a:fld id="{72B8A9DE-ACD7-4E6C-9B20-F34FF0316A8F}" type="datetime1">
              <a:rPr lang="en-US" altLang="zh-CN" smtClean="0"/>
              <a:t>6/26/2023</a:t>
            </a:fld>
            <a:endParaRPr lang="zh-CN" altLang="en-US"/>
          </a:p>
        </p:txBody>
      </p:sp>
      <p:sp>
        <p:nvSpPr>
          <p:cNvPr id="6" name="页脚占位符 5">
            <a:extLst>
              <a:ext uri="{FF2B5EF4-FFF2-40B4-BE49-F238E27FC236}">
                <a16:creationId xmlns:a16="http://schemas.microsoft.com/office/drawing/2014/main" id="{7C3EE77F-0F12-4B58-A0BB-FA8CE4F2CE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92F05E-2B1E-4105-A876-3286A303E35F}"/>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864683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E9494-0959-40EC-B2A8-0E6D10749E6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FD9369-388C-42CA-9620-CBD652DEC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AD139BD-FE2B-4938-B53D-F919260D4F1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42E4796-FB44-4A72-BA8F-18B7D2DC9F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0D3666-FD14-41BF-8CD5-C82C4A9C703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660C6A-8501-48FC-AAE2-5A94262C61D4}"/>
              </a:ext>
            </a:extLst>
          </p:cNvPr>
          <p:cNvSpPr>
            <a:spLocks noGrp="1"/>
          </p:cNvSpPr>
          <p:nvPr>
            <p:ph type="dt" sz="half" idx="10"/>
          </p:nvPr>
        </p:nvSpPr>
        <p:spPr/>
        <p:txBody>
          <a:bodyPr/>
          <a:lstStyle/>
          <a:p>
            <a:fld id="{D15EA374-B9A2-4D40-BDD2-963124CEF604}" type="datetime1">
              <a:rPr lang="en-US" altLang="zh-CN" smtClean="0"/>
              <a:t>6/26/2023</a:t>
            </a:fld>
            <a:endParaRPr lang="zh-CN" altLang="en-US"/>
          </a:p>
        </p:txBody>
      </p:sp>
      <p:sp>
        <p:nvSpPr>
          <p:cNvPr id="8" name="页脚占位符 7">
            <a:extLst>
              <a:ext uri="{FF2B5EF4-FFF2-40B4-BE49-F238E27FC236}">
                <a16:creationId xmlns:a16="http://schemas.microsoft.com/office/drawing/2014/main" id="{5CD783C4-8B4C-4B1B-B5BF-EE3282CFD83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71F6C03-1305-4534-8156-5D501FD02737}"/>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1973423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8FEB9-A863-45A9-A870-7CC18233B1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7C02584-E12D-43BE-9E63-F98C0A992876}"/>
              </a:ext>
            </a:extLst>
          </p:cNvPr>
          <p:cNvSpPr>
            <a:spLocks noGrp="1"/>
          </p:cNvSpPr>
          <p:nvPr>
            <p:ph type="dt" sz="half" idx="10"/>
          </p:nvPr>
        </p:nvSpPr>
        <p:spPr/>
        <p:txBody>
          <a:bodyPr/>
          <a:lstStyle/>
          <a:p>
            <a:fld id="{0F30A06D-B1B4-4500-B3A3-40EDDA69F996}" type="datetime1">
              <a:rPr lang="en-US" altLang="zh-CN" smtClean="0"/>
              <a:t>6/26/2023</a:t>
            </a:fld>
            <a:endParaRPr lang="zh-CN" altLang="en-US"/>
          </a:p>
        </p:txBody>
      </p:sp>
      <p:sp>
        <p:nvSpPr>
          <p:cNvPr id="4" name="页脚占位符 3">
            <a:extLst>
              <a:ext uri="{FF2B5EF4-FFF2-40B4-BE49-F238E27FC236}">
                <a16:creationId xmlns:a16="http://schemas.microsoft.com/office/drawing/2014/main" id="{0DDBE464-2960-437A-896D-C7D4F1BA807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791F89-C2C2-43AC-B153-9C34D9771495}"/>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2775157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9A21-CD48-6BD9-387C-4B2615B347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D4FCF6-412B-4348-712C-AE452FBB31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930DE-5ADA-0538-C3AA-21C08C53EF7B}"/>
              </a:ext>
            </a:extLst>
          </p:cNvPr>
          <p:cNvSpPr>
            <a:spLocks noGrp="1"/>
          </p:cNvSpPr>
          <p:nvPr>
            <p:ph type="dt" sz="half" idx="10"/>
          </p:nvPr>
        </p:nvSpPr>
        <p:spPr/>
        <p:txBody>
          <a:bodyPr/>
          <a:lstStyle/>
          <a:p>
            <a:fld id="{F5A5D8CE-415A-4330-8D43-95A5163CA49F}" type="datetime1">
              <a:rPr lang="en-US" smtClean="0"/>
              <a:t>6/26/2023</a:t>
            </a:fld>
            <a:endParaRPr lang="en-US"/>
          </a:p>
        </p:txBody>
      </p:sp>
      <p:sp>
        <p:nvSpPr>
          <p:cNvPr id="5" name="Footer Placeholder 4">
            <a:extLst>
              <a:ext uri="{FF2B5EF4-FFF2-40B4-BE49-F238E27FC236}">
                <a16:creationId xmlns:a16="http://schemas.microsoft.com/office/drawing/2014/main" id="{D6803EEA-23DA-EBDA-6E1D-A8B32785F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76FCA-85DC-E331-2127-D5624A43E6D5}"/>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21060503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6F1CC5-B507-4661-AFDF-FCA9B6011AFF}"/>
              </a:ext>
            </a:extLst>
          </p:cNvPr>
          <p:cNvSpPr>
            <a:spLocks noGrp="1"/>
          </p:cNvSpPr>
          <p:nvPr>
            <p:ph type="dt" sz="half" idx="10"/>
          </p:nvPr>
        </p:nvSpPr>
        <p:spPr/>
        <p:txBody>
          <a:bodyPr/>
          <a:lstStyle/>
          <a:p>
            <a:fld id="{F7FC3A67-68C5-4424-B366-CD08C0F25D3A}" type="datetime1">
              <a:rPr lang="en-US" altLang="zh-CN" smtClean="0"/>
              <a:t>6/26/2023</a:t>
            </a:fld>
            <a:endParaRPr lang="zh-CN" altLang="en-US"/>
          </a:p>
        </p:txBody>
      </p:sp>
      <p:sp>
        <p:nvSpPr>
          <p:cNvPr id="3" name="页脚占位符 2">
            <a:extLst>
              <a:ext uri="{FF2B5EF4-FFF2-40B4-BE49-F238E27FC236}">
                <a16:creationId xmlns:a16="http://schemas.microsoft.com/office/drawing/2014/main" id="{ECAF44AA-11B9-4124-8F37-F083DCEA556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23540C2-7974-4CCE-BB69-E3A7A6255951}"/>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13765464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C5CE7E-8061-49BE-97FB-A6060467195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62F8AF4-DDA3-478E-A3CE-B96FC2E47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EB56AB-1D65-43E7-A174-6B2EA1FD7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9F20379-0B20-4E33-80FD-69944E6C6216}"/>
              </a:ext>
            </a:extLst>
          </p:cNvPr>
          <p:cNvSpPr>
            <a:spLocks noGrp="1"/>
          </p:cNvSpPr>
          <p:nvPr>
            <p:ph type="dt" sz="half" idx="10"/>
          </p:nvPr>
        </p:nvSpPr>
        <p:spPr/>
        <p:txBody>
          <a:bodyPr/>
          <a:lstStyle/>
          <a:p>
            <a:fld id="{2D1CA54D-B230-4ED9-953F-6208AC0EF1B0}" type="datetime1">
              <a:rPr lang="en-US" altLang="zh-CN" smtClean="0"/>
              <a:t>6/26/2023</a:t>
            </a:fld>
            <a:endParaRPr lang="zh-CN" altLang="en-US"/>
          </a:p>
        </p:txBody>
      </p:sp>
      <p:sp>
        <p:nvSpPr>
          <p:cNvPr id="6" name="页脚占位符 5">
            <a:extLst>
              <a:ext uri="{FF2B5EF4-FFF2-40B4-BE49-F238E27FC236}">
                <a16:creationId xmlns:a16="http://schemas.microsoft.com/office/drawing/2014/main" id="{8D716076-EE81-4B3F-BAAA-E9BDD8D237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1B376A-CA56-42A6-8C6F-7A6CD95A460F}"/>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3889541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3B1B2E-2327-4F2F-963F-282C41EF50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2AFA60-3D02-458B-BD66-DDDD7966DC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8EAA5C-FCE6-4E6D-BA4E-6104FCB3BB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2B71AA-EC63-471E-A113-4433A3DC3DA4}"/>
              </a:ext>
            </a:extLst>
          </p:cNvPr>
          <p:cNvSpPr>
            <a:spLocks noGrp="1"/>
          </p:cNvSpPr>
          <p:nvPr>
            <p:ph type="dt" sz="half" idx="10"/>
          </p:nvPr>
        </p:nvSpPr>
        <p:spPr/>
        <p:txBody>
          <a:bodyPr/>
          <a:lstStyle/>
          <a:p>
            <a:fld id="{855E8CF1-C1CE-446D-9345-97884EF97FA8}" type="datetime1">
              <a:rPr lang="en-US" altLang="zh-CN" smtClean="0"/>
              <a:t>6/26/2023</a:t>
            </a:fld>
            <a:endParaRPr lang="zh-CN" altLang="en-US"/>
          </a:p>
        </p:txBody>
      </p:sp>
      <p:sp>
        <p:nvSpPr>
          <p:cNvPr id="6" name="页脚占位符 5">
            <a:extLst>
              <a:ext uri="{FF2B5EF4-FFF2-40B4-BE49-F238E27FC236}">
                <a16:creationId xmlns:a16="http://schemas.microsoft.com/office/drawing/2014/main" id="{81F151C0-E68F-4CEE-8626-9848984FB2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FDB909-5853-4584-BAF9-1361EF9365FB}"/>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2557178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9F691-4F32-4460-8763-62C9D8BF63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2BAB1C5-09FD-4988-A296-CD6209AD6B8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3A7FD0-D731-4921-A445-5D8B42091728}"/>
              </a:ext>
            </a:extLst>
          </p:cNvPr>
          <p:cNvSpPr>
            <a:spLocks noGrp="1"/>
          </p:cNvSpPr>
          <p:nvPr>
            <p:ph type="dt" sz="half" idx="10"/>
          </p:nvPr>
        </p:nvSpPr>
        <p:spPr/>
        <p:txBody>
          <a:bodyPr/>
          <a:lstStyle/>
          <a:p>
            <a:fld id="{7077EFC0-64E2-4087-8E89-6763C7787352}" type="datetime1">
              <a:rPr lang="en-US" altLang="zh-CN" smtClean="0"/>
              <a:t>6/26/2023</a:t>
            </a:fld>
            <a:endParaRPr lang="zh-CN" altLang="en-US"/>
          </a:p>
        </p:txBody>
      </p:sp>
      <p:sp>
        <p:nvSpPr>
          <p:cNvPr id="5" name="页脚占位符 4">
            <a:extLst>
              <a:ext uri="{FF2B5EF4-FFF2-40B4-BE49-F238E27FC236}">
                <a16:creationId xmlns:a16="http://schemas.microsoft.com/office/drawing/2014/main" id="{2D905941-198A-4A31-AE5D-E07E1E528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66E7966-7E2B-4CB9-A61D-65D1BF5AFC64}"/>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1727677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7075DD-8C4A-49F5-8C0E-E3B58CDC683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9D28B6-4C20-4E87-BA95-FE2B7F4A35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D262A5E-2067-4DAB-BFBC-2B2EB8FB2274}"/>
              </a:ext>
            </a:extLst>
          </p:cNvPr>
          <p:cNvSpPr>
            <a:spLocks noGrp="1"/>
          </p:cNvSpPr>
          <p:nvPr>
            <p:ph type="dt" sz="half" idx="10"/>
          </p:nvPr>
        </p:nvSpPr>
        <p:spPr/>
        <p:txBody>
          <a:bodyPr/>
          <a:lstStyle/>
          <a:p>
            <a:fld id="{3AAEE1D3-33A5-4E92-8ECE-8A4C18C06C94}" type="datetime1">
              <a:rPr lang="en-US" altLang="zh-CN" smtClean="0"/>
              <a:t>6/26/2023</a:t>
            </a:fld>
            <a:endParaRPr lang="zh-CN" altLang="en-US"/>
          </a:p>
        </p:txBody>
      </p:sp>
      <p:sp>
        <p:nvSpPr>
          <p:cNvPr id="5" name="页脚占位符 4">
            <a:extLst>
              <a:ext uri="{FF2B5EF4-FFF2-40B4-BE49-F238E27FC236}">
                <a16:creationId xmlns:a16="http://schemas.microsoft.com/office/drawing/2014/main" id="{E87C9BB4-3F05-4A3A-A202-09AE70A9B9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44C484-20FE-4D24-9C03-5400E3199C84}"/>
              </a:ext>
            </a:extLst>
          </p:cNvPr>
          <p:cNvSpPr>
            <a:spLocks noGrp="1"/>
          </p:cNvSpPr>
          <p:nvPr>
            <p:ph type="sldNum" sz="quarter" idx="12"/>
          </p:nvPr>
        </p:nvSpPr>
        <p:spPr/>
        <p:txBody>
          <a:body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3124460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7795-B051-6B04-5015-8B926BEFD4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61AE48-8CB7-7D20-5074-EDFC800294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D3ADC3-4627-C363-28DD-7FC88D8DD7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255EC5-81EC-B8EB-192D-B1FB073730F2}"/>
              </a:ext>
            </a:extLst>
          </p:cNvPr>
          <p:cNvSpPr>
            <a:spLocks noGrp="1"/>
          </p:cNvSpPr>
          <p:nvPr>
            <p:ph type="dt" sz="half" idx="10"/>
          </p:nvPr>
        </p:nvSpPr>
        <p:spPr/>
        <p:txBody>
          <a:bodyPr/>
          <a:lstStyle/>
          <a:p>
            <a:fld id="{F8EFBB58-109E-45C9-9C9F-581EA0026183}" type="datetime1">
              <a:rPr lang="en-US" smtClean="0"/>
              <a:t>6/26/2023</a:t>
            </a:fld>
            <a:endParaRPr lang="en-US"/>
          </a:p>
        </p:txBody>
      </p:sp>
      <p:sp>
        <p:nvSpPr>
          <p:cNvPr id="6" name="Footer Placeholder 5">
            <a:extLst>
              <a:ext uri="{FF2B5EF4-FFF2-40B4-BE49-F238E27FC236}">
                <a16:creationId xmlns:a16="http://schemas.microsoft.com/office/drawing/2014/main" id="{95D89AB4-13D2-6B28-C462-9278D3916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A1270-B54C-1973-2689-3FD300AD4380}"/>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306566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D07D-3A80-1D3B-EBEA-1121E6AA02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C74E6A-6E1F-FFDE-8E38-6CCFF261B3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5480AE-07F9-7571-3537-F87F77C756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3C854-7C45-2E7E-82FC-645B8D9B9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2AB2F0-5FC0-9DE1-7750-9E54A97EC7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C1142-FEF1-86FC-8E7C-03CC191245E5}"/>
              </a:ext>
            </a:extLst>
          </p:cNvPr>
          <p:cNvSpPr>
            <a:spLocks noGrp="1"/>
          </p:cNvSpPr>
          <p:nvPr>
            <p:ph type="dt" sz="half" idx="10"/>
          </p:nvPr>
        </p:nvSpPr>
        <p:spPr/>
        <p:txBody>
          <a:bodyPr/>
          <a:lstStyle/>
          <a:p>
            <a:fld id="{EC49108C-8FB2-4AAC-85E2-9C3C34632E29}" type="datetime1">
              <a:rPr lang="en-US" smtClean="0"/>
              <a:t>6/26/2023</a:t>
            </a:fld>
            <a:endParaRPr lang="en-US"/>
          </a:p>
        </p:txBody>
      </p:sp>
      <p:sp>
        <p:nvSpPr>
          <p:cNvPr id="8" name="Footer Placeholder 7">
            <a:extLst>
              <a:ext uri="{FF2B5EF4-FFF2-40B4-BE49-F238E27FC236}">
                <a16:creationId xmlns:a16="http://schemas.microsoft.com/office/drawing/2014/main" id="{E4FE46FC-BF3B-266A-DE03-6B02DBABF0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05424B-D7CC-AE23-2B66-5BB786343DF9}"/>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378048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2E88-78C3-53E6-59DD-BB50C5E572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D11C2F-B301-5F06-B4E1-0A64C5CFDBB3}"/>
              </a:ext>
            </a:extLst>
          </p:cNvPr>
          <p:cNvSpPr>
            <a:spLocks noGrp="1"/>
          </p:cNvSpPr>
          <p:nvPr>
            <p:ph type="dt" sz="half" idx="10"/>
          </p:nvPr>
        </p:nvSpPr>
        <p:spPr/>
        <p:txBody>
          <a:bodyPr/>
          <a:lstStyle/>
          <a:p>
            <a:fld id="{9D9A1EB9-5EE9-47AC-BE1F-8B90D0434C12}" type="datetime1">
              <a:rPr lang="en-US" smtClean="0"/>
              <a:t>6/26/2023</a:t>
            </a:fld>
            <a:endParaRPr lang="en-US"/>
          </a:p>
        </p:txBody>
      </p:sp>
      <p:sp>
        <p:nvSpPr>
          <p:cNvPr id="4" name="Footer Placeholder 3">
            <a:extLst>
              <a:ext uri="{FF2B5EF4-FFF2-40B4-BE49-F238E27FC236}">
                <a16:creationId xmlns:a16="http://schemas.microsoft.com/office/drawing/2014/main" id="{3DF1842F-FB0A-F8B6-86E9-0BFA6DE81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B21DC8-4C87-F3B6-7602-9C04B63ECDBA}"/>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3346304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2D93-EDAA-4454-2065-2A50935A3255}"/>
              </a:ext>
            </a:extLst>
          </p:cNvPr>
          <p:cNvSpPr>
            <a:spLocks noGrp="1"/>
          </p:cNvSpPr>
          <p:nvPr>
            <p:ph type="title"/>
          </p:nvPr>
        </p:nvSpPr>
        <p:spPr>
          <a:xfrm>
            <a:off x="838200" y="-1457325"/>
            <a:ext cx="10515600" cy="1325562"/>
          </a:xfrm>
        </p:spPr>
        <p:txBody>
          <a:bodyPr anchor="b"/>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C213C3B8-4BFE-6DDB-DED9-D477B55C5976}"/>
              </a:ext>
            </a:extLst>
          </p:cNvPr>
          <p:cNvSpPr>
            <a:spLocks noGrp="1"/>
          </p:cNvSpPr>
          <p:nvPr>
            <p:ph type="dt" sz="half" idx="10"/>
          </p:nvPr>
        </p:nvSpPr>
        <p:spPr/>
        <p:txBody>
          <a:bodyPr/>
          <a:lstStyle/>
          <a:p>
            <a:fld id="{76EAF0A1-0520-44C6-9527-057B7E0804EF}" type="datetime1">
              <a:rPr lang="en-US" smtClean="0"/>
              <a:t>6/26/2023</a:t>
            </a:fld>
            <a:endParaRPr lang="en-US"/>
          </a:p>
        </p:txBody>
      </p:sp>
      <p:sp>
        <p:nvSpPr>
          <p:cNvPr id="4" name="Footer Placeholder 3">
            <a:extLst>
              <a:ext uri="{FF2B5EF4-FFF2-40B4-BE49-F238E27FC236}">
                <a16:creationId xmlns:a16="http://schemas.microsoft.com/office/drawing/2014/main" id="{2B34B739-A730-E67C-34D0-11DCBCA012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A7B563-C49E-71DD-9396-AA8598ACB9BD}"/>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255069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0463-E9FC-0DF0-216A-3B5B52D604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FD14B-0B80-3E54-F9CD-BFE6A44D0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7FF07-D3D1-4315-914C-ACD7F3549F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B85075-1393-D295-32A4-2FAE96744EF0}"/>
              </a:ext>
            </a:extLst>
          </p:cNvPr>
          <p:cNvSpPr>
            <a:spLocks noGrp="1"/>
          </p:cNvSpPr>
          <p:nvPr>
            <p:ph type="dt" sz="half" idx="10"/>
          </p:nvPr>
        </p:nvSpPr>
        <p:spPr/>
        <p:txBody>
          <a:bodyPr/>
          <a:lstStyle/>
          <a:p>
            <a:fld id="{A46EC674-6100-467C-B78A-5F219FEDEE49}" type="datetime1">
              <a:rPr lang="en-US" smtClean="0"/>
              <a:t>6/26/2023</a:t>
            </a:fld>
            <a:endParaRPr lang="en-US"/>
          </a:p>
        </p:txBody>
      </p:sp>
      <p:sp>
        <p:nvSpPr>
          <p:cNvPr id="6" name="Footer Placeholder 5">
            <a:extLst>
              <a:ext uri="{FF2B5EF4-FFF2-40B4-BE49-F238E27FC236}">
                <a16:creationId xmlns:a16="http://schemas.microsoft.com/office/drawing/2014/main" id="{F476C887-D7DE-E62A-B228-F876D1082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18B65-B578-B5B0-D25D-AAE2D335F57F}"/>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112796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F661-EA5C-D0A0-162F-58B8F4C11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F44C99-BCC7-5A9E-3C45-CBACEFBACF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20F46B-6DB8-F3FE-9D3B-642203355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7B704-3C74-7052-9925-BF315971FAA3}"/>
              </a:ext>
            </a:extLst>
          </p:cNvPr>
          <p:cNvSpPr>
            <a:spLocks noGrp="1"/>
          </p:cNvSpPr>
          <p:nvPr>
            <p:ph type="dt" sz="half" idx="10"/>
          </p:nvPr>
        </p:nvSpPr>
        <p:spPr/>
        <p:txBody>
          <a:bodyPr/>
          <a:lstStyle/>
          <a:p>
            <a:fld id="{F8867DA7-BC28-4445-BA25-A1B12FB368D2}" type="datetime1">
              <a:rPr lang="en-US" smtClean="0"/>
              <a:t>6/26/2023</a:t>
            </a:fld>
            <a:endParaRPr lang="en-US"/>
          </a:p>
        </p:txBody>
      </p:sp>
      <p:sp>
        <p:nvSpPr>
          <p:cNvPr id="6" name="Footer Placeholder 5">
            <a:extLst>
              <a:ext uri="{FF2B5EF4-FFF2-40B4-BE49-F238E27FC236}">
                <a16:creationId xmlns:a16="http://schemas.microsoft.com/office/drawing/2014/main" id="{CD5D74DE-41D9-2697-9FC4-97EF3024B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2E4AA-B8C5-DB00-3984-38D299815ACB}"/>
              </a:ext>
            </a:extLst>
          </p:cNvPr>
          <p:cNvSpPr>
            <a:spLocks noGrp="1"/>
          </p:cNvSpPr>
          <p:nvPr>
            <p:ph type="sldNum" sz="quarter" idx="12"/>
          </p:nvPr>
        </p:nvSpPr>
        <p:spPr/>
        <p:txBody>
          <a:bodyPr/>
          <a:lstStyle/>
          <a:p>
            <a:fld id="{CC9FA97E-4568-4C81-A0C6-CE3F4C3EF255}" type="slidenum">
              <a:rPr lang="en-US" smtClean="0"/>
              <a:t>‹#›</a:t>
            </a:fld>
            <a:endParaRPr lang="en-US"/>
          </a:p>
        </p:txBody>
      </p:sp>
    </p:spTree>
    <p:extLst>
      <p:ext uri="{BB962C8B-B14F-4D97-AF65-F5344CB8AC3E}">
        <p14:creationId xmlns:p14="http://schemas.microsoft.com/office/powerpoint/2010/main" val="2559777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ED519-B0D2-A6EA-4333-4D2A445A9E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EB2A7C-A2D1-9DC2-191F-EF24E32E71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3940FF-017E-FB4C-E698-C46030CB0E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380EDD-08D6-4353-B5AF-CF5DCF14E06D}" type="datetime1">
              <a:rPr lang="en-US" smtClean="0"/>
              <a:t>6/26/2023</a:t>
            </a:fld>
            <a:endParaRPr lang="en-US"/>
          </a:p>
        </p:txBody>
      </p:sp>
      <p:sp>
        <p:nvSpPr>
          <p:cNvPr id="5" name="Footer Placeholder 4">
            <a:extLst>
              <a:ext uri="{FF2B5EF4-FFF2-40B4-BE49-F238E27FC236}">
                <a16:creationId xmlns:a16="http://schemas.microsoft.com/office/drawing/2014/main" id="{6FFD5C7A-CED9-86EE-D48F-7321F2D22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B58E7F-D74D-9F57-5CB3-A616637020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9FA97E-4568-4C81-A0C6-CE3F4C3EF255}" type="slidenum">
              <a:rPr lang="en-US" smtClean="0"/>
              <a:t>‹#›</a:t>
            </a:fld>
            <a:endParaRPr lang="en-US"/>
          </a:p>
        </p:txBody>
      </p:sp>
    </p:spTree>
    <p:extLst>
      <p:ext uri="{BB962C8B-B14F-4D97-AF65-F5344CB8AC3E}">
        <p14:creationId xmlns:p14="http://schemas.microsoft.com/office/powerpoint/2010/main" val="2790856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36CA-BF84-4B81-DF90-B65D2E5642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86202-8249-D92B-0A6E-22812FA922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CC8C1-616C-91BE-C921-60DD3F7F93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D38AD-242A-4322-9B6A-68BB2226BD2E}" type="datetime1">
              <a:rPr lang="en-US" smtClean="0"/>
              <a:t>6/26/2023</a:t>
            </a:fld>
            <a:endParaRPr lang="en-US"/>
          </a:p>
        </p:txBody>
      </p:sp>
      <p:sp>
        <p:nvSpPr>
          <p:cNvPr id="5" name="Footer Placeholder 4">
            <a:extLst>
              <a:ext uri="{FF2B5EF4-FFF2-40B4-BE49-F238E27FC236}">
                <a16:creationId xmlns:a16="http://schemas.microsoft.com/office/drawing/2014/main" id="{46E51DFB-6F8D-F607-0D83-75C6CF63C3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7FFCC-0CEB-B195-1D19-B60DE8231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07B509-2C77-4049-87E4-AEA94F216372}" type="slidenum">
              <a:rPr lang="en-US" smtClean="0"/>
              <a:t>‹#›</a:t>
            </a:fld>
            <a:endParaRPr lang="en-US"/>
          </a:p>
        </p:txBody>
      </p:sp>
    </p:spTree>
    <p:extLst>
      <p:ext uri="{BB962C8B-B14F-4D97-AF65-F5344CB8AC3E}">
        <p14:creationId xmlns:p14="http://schemas.microsoft.com/office/powerpoint/2010/main" val="1443936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1EB2E0-8658-4E9C-8853-E78FFCC75C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466B30-6A8B-4F6C-843A-1CA938A5F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DFDC86D-6F8B-4B71-87A5-F0D5213E84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6CF4E-D490-4509-A78D-9AD5299468F0}" type="datetime1">
              <a:rPr lang="en-US" altLang="zh-CN" smtClean="0"/>
              <a:t>6/26/2023</a:t>
            </a:fld>
            <a:endParaRPr lang="zh-CN" altLang="en-US"/>
          </a:p>
        </p:txBody>
      </p:sp>
      <p:sp>
        <p:nvSpPr>
          <p:cNvPr id="5" name="页脚占位符 4">
            <a:extLst>
              <a:ext uri="{FF2B5EF4-FFF2-40B4-BE49-F238E27FC236}">
                <a16:creationId xmlns:a16="http://schemas.microsoft.com/office/drawing/2014/main" id="{A9CE384E-063B-4126-A02B-E0C3CC43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8B31BEF-4947-4247-93EC-6A56AA44C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761D0-DA15-4F72-8A44-52F375683A5F}" type="slidenum">
              <a:rPr lang="zh-CN" altLang="en-US" smtClean="0"/>
              <a:t>‹#›</a:t>
            </a:fld>
            <a:endParaRPr lang="zh-CN" altLang="en-US"/>
          </a:p>
        </p:txBody>
      </p:sp>
    </p:spTree>
    <p:extLst>
      <p:ext uri="{BB962C8B-B14F-4D97-AF65-F5344CB8AC3E}">
        <p14:creationId xmlns:p14="http://schemas.microsoft.com/office/powerpoint/2010/main" val="181347964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notesSlide" Target="../notesSlides/notesSlide9.xml"/><Relationship Id="rId7" Type="http://schemas.openxmlformats.org/officeDocument/2006/relationships/diagramQuickStyle" Target="../diagrams/quickStyle5.xml"/><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9.png"/><Relationship Id="rId9" Type="http://schemas.microsoft.com/office/2007/relationships/diagramDrawing" Target="../diagrams/drawing5.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tiff"/><Relationship Id="rId4" Type="http://schemas.openxmlformats.org/officeDocument/2006/relationships/image" Target="../media/image22.png"/><Relationship Id="rId9" Type="http://schemas.openxmlformats.org/officeDocument/2006/relationships/image" Target="../media/image27.tiff"/></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sv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47.sv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7.sv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6.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1.emf"/><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oleObject" Target="../embeddings/oleObject2.bin"/><Relationship Id="rId5" Type="http://schemas.openxmlformats.org/officeDocument/2006/relationships/image" Target="../media/image50.emf"/><Relationship Id="rId4"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974582"/>
            <a:ext cx="12192000" cy="2387600"/>
          </a:xfrm>
        </p:spPr>
        <p:txBody>
          <a:bodyPr>
            <a:normAutofit/>
          </a:bodyPr>
          <a:lstStyle/>
          <a:p>
            <a:r>
              <a:rPr lang="en-US" sz="5400" dirty="0">
                <a:solidFill>
                  <a:schemeClr val="bg1"/>
                </a:solidFill>
              </a:rPr>
              <a:t>RDMA at Hyperscale: Experience and Future Directions</a:t>
            </a:r>
            <a:endParaRPr lang="en-US" sz="4800"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0" y="3255834"/>
            <a:ext cx="12242123" cy="31256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endParaRPr lang="en-US" sz="3200" dirty="0"/>
          </a:p>
          <a:p>
            <a:r>
              <a:rPr lang="en-US" sz="4000" dirty="0">
                <a:solidFill>
                  <a:schemeClr val="bg1"/>
                </a:solidFill>
              </a:rPr>
              <a:t>Wei Bai</a:t>
            </a:r>
          </a:p>
          <a:p>
            <a:r>
              <a:rPr lang="en-US" sz="3200" dirty="0">
                <a:solidFill>
                  <a:schemeClr val="bg1"/>
                </a:solidFill>
              </a:rPr>
              <a:t>Microsoft Research Redmond</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1</a:t>
            </a:fld>
            <a:endParaRPr lang="en-US"/>
          </a:p>
        </p:txBody>
      </p:sp>
      <p:sp>
        <p:nvSpPr>
          <p:cNvPr id="11" name="Subtitle 2">
            <a:extLst>
              <a:ext uri="{FF2B5EF4-FFF2-40B4-BE49-F238E27FC236}">
                <a16:creationId xmlns:a16="http://schemas.microsoft.com/office/drawing/2014/main" id="{BF625716-4A74-4273-B4E1-DA4003214342}"/>
              </a:ext>
            </a:extLst>
          </p:cNvPr>
          <p:cNvSpPr txBox="1">
            <a:spLocks/>
          </p:cNvSpPr>
          <p:nvPr/>
        </p:nvSpPr>
        <p:spPr>
          <a:xfrm>
            <a:off x="0" y="6374665"/>
            <a:ext cx="12242123" cy="5018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err="1">
                <a:solidFill>
                  <a:schemeClr val="bg1"/>
                </a:solidFill>
              </a:rPr>
              <a:t>APNet</a:t>
            </a:r>
            <a:r>
              <a:rPr lang="en-US" sz="2000" dirty="0">
                <a:solidFill>
                  <a:schemeClr val="bg1"/>
                </a:solidFill>
              </a:rPr>
              <a:t> 2023, Hong Kong</a:t>
            </a:r>
          </a:p>
        </p:txBody>
      </p:sp>
    </p:spTree>
    <p:extLst>
      <p:ext uri="{BB962C8B-B14F-4D97-AF65-F5344CB8AC3E}">
        <p14:creationId xmlns:p14="http://schemas.microsoft.com/office/powerpoint/2010/main" val="133356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E4C8D3-03BA-47AF-A6CD-571A5212D79E}"/>
              </a:ext>
            </a:extLst>
          </p:cNvPr>
          <p:cNvPicPr>
            <a:picLocks noChangeAspect="1"/>
          </p:cNvPicPr>
          <p:nvPr/>
        </p:nvPicPr>
        <p:blipFill rotWithShape="1">
          <a:blip r:embed="rId3"/>
          <a:srcRect t="15625"/>
          <a:stretch/>
        </p:blipFill>
        <p:spPr>
          <a:xfrm>
            <a:off x="20" y="10"/>
            <a:ext cx="6095980" cy="6857990"/>
          </a:xfrm>
          <a:prstGeom prst="rect">
            <a:avLst/>
          </a:prstGeom>
        </p:spPr>
      </p:pic>
      <p:pic>
        <p:nvPicPr>
          <p:cNvPr id="5" name="Picture 4">
            <a:extLst>
              <a:ext uri="{FF2B5EF4-FFF2-40B4-BE49-F238E27FC236}">
                <a16:creationId xmlns:a16="http://schemas.microsoft.com/office/drawing/2014/main" id="{DBE0984D-2504-4ABA-9C26-17EE6A84245A}"/>
              </a:ext>
            </a:extLst>
          </p:cNvPr>
          <p:cNvPicPr>
            <a:picLocks noChangeAspect="1"/>
          </p:cNvPicPr>
          <p:nvPr/>
        </p:nvPicPr>
        <p:blipFill rotWithShape="1">
          <a:blip r:embed="rId4"/>
          <a:srcRect l="27751" r="22249"/>
          <a:stretch/>
        </p:blipFill>
        <p:spPr>
          <a:xfrm>
            <a:off x="6096000" y="10"/>
            <a:ext cx="6096000" cy="6857990"/>
          </a:xfrm>
          <a:prstGeom prst="rect">
            <a:avLst/>
          </a:prstGeom>
        </p:spPr>
      </p:pic>
      <p:sp>
        <p:nvSpPr>
          <p:cNvPr id="6" name="TextBox 5">
            <a:extLst>
              <a:ext uri="{FF2B5EF4-FFF2-40B4-BE49-F238E27FC236}">
                <a16:creationId xmlns:a16="http://schemas.microsoft.com/office/drawing/2014/main" id="{3BB26A5B-7413-4AD7-B390-19867A1B7DC4}"/>
              </a:ext>
            </a:extLst>
          </p:cNvPr>
          <p:cNvSpPr txBox="1"/>
          <p:nvPr/>
        </p:nvSpPr>
        <p:spPr>
          <a:xfrm>
            <a:off x="8268508" y="5395380"/>
            <a:ext cx="242595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Calibri" panose="020F0502020204030204"/>
                <a:ea typeface="+mn-ea"/>
                <a:cs typeface="+mn-cs"/>
              </a:rPr>
              <a:t>RDMA</a:t>
            </a:r>
          </a:p>
        </p:txBody>
      </p:sp>
      <p:sp>
        <p:nvSpPr>
          <p:cNvPr id="10" name="TextBox 9">
            <a:extLst>
              <a:ext uri="{FF2B5EF4-FFF2-40B4-BE49-F238E27FC236}">
                <a16:creationId xmlns:a16="http://schemas.microsoft.com/office/drawing/2014/main" id="{4A89CDF0-730E-4300-BA2C-8D8A017DCDFA}"/>
              </a:ext>
            </a:extLst>
          </p:cNvPr>
          <p:cNvSpPr txBox="1"/>
          <p:nvPr/>
        </p:nvSpPr>
        <p:spPr>
          <a:xfrm>
            <a:off x="1791478" y="5395380"/>
            <a:ext cx="159553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5400" b="0" i="0" u="none" strike="noStrike" kern="1200" cap="none" spc="0" normalizeH="0" baseline="0" noProof="0">
                <a:ln>
                  <a:noFill/>
                </a:ln>
                <a:solidFill>
                  <a:prstClr val="white"/>
                </a:solidFill>
                <a:effectLst/>
                <a:uLnTx/>
                <a:uFillTx/>
                <a:latin typeface="Calibri" panose="020F0502020204030204"/>
                <a:ea typeface="+mn-ea"/>
                <a:cs typeface="+mn-cs"/>
              </a:rPr>
              <a:t>TCP</a:t>
            </a:r>
          </a:p>
        </p:txBody>
      </p:sp>
      <p:sp>
        <p:nvSpPr>
          <p:cNvPr id="2" name="Slide Number Placeholder 1">
            <a:extLst>
              <a:ext uri="{FF2B5EF4-FFF2-40B4-BE49-F238E27FC236}">
                <a16:creationId xmlns:a16="http://schemas.microsoft.com/office/drawing/2014/main" id="{D9DC198C-73A9-4B31-88D3-6552D145C1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71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FF66-1A58-75D2-6634-137AF771B022}"/>
              </a:ext>
            </a:extLst>
          </p:cNvPr>
          <p:cNvSpPr>
            <a:spLocks noGrp="1"/>
          </p:cNvSpPr>
          <p:nvPr>
            <p:ph type="title"/>
          </p:nvPr>
        </p:nvSpPr>
        <p:spPr>
          <a:xfrm>
            <a:off x="244642" y="0"/>
            <a:ext cx="10515600" cy="1325563"/>
          </a:xfrm>
        </p:spPr>
        <p:txBody>
          <a:bodyPr/>
          <a:lstStyle/>
          <a:p>
            <a:r>
              <a:rPr lang="en-US" dirty="0"/>
              <a:t>Problems … </a:t>
            </a:r>
          </a:p>
        </p:txBody>
      </p:sp>
      <p:graphicFrame>
        <p:nvGraphicFramePr>
          <p:cNvPr id="8" name="Content Placeholder 2">
            <a:extLst>
              <a:ext uri="{FF2B5EF4-FFF2-40B4-BE49-F238E27FC236}">
                <a16:creationId xmlns:a16="http://schemas.microsoft.com/office/drawing/2014/main" id="{30D6A3EB-28DD-4D8E-00DB-B82E58984ECD}"/>
              </a:ext>
            </a:extLst>
          </p:cNvPr>
          <p:cNvGraphicFramePr>
            <a:graphicFrameLocks noGrp="1"/>
          </p:cNvGraphicFramePr>
          <p:nvPr>
            <p:ph idx="1"/>
          </p:nvPr>
        </p:nvGraphicFramePr>
        <p:xfrm>
          <a:off x="541421" y="156093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87D6E0E-1FD4-14FD-213C-0EB7BE28E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55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FF66-1A58-75D2-6634-137AF771B022}"/>
              </a:ext>
            </a:extLst>
          </p:cNvPr>
          <p:cNvSpPr>
            <a:spLocks noGrp="1"/>
          </p:cNvSpPr>
          <p:nvPr>
            <p:ph type="title"/>
          </p:nvPr>
        </p:nvSpPr>
        <p:spPr>
          <a:xfrm>
            <a:off x="244642" y="0"/>
            <a:ext cx="10515600" cy="1325563"/>
          </a:xfrm>
        </p:spPr>
        <p:txBody>
          <a:bodyPr/>
          <a:lstStyle/>
          <a:p>
            <a:r>
              <a:rPr lang="en-US" dirty="0"/>
              <a:t>S</a:t>
            </a:r>
            <a:r>
              <a:rPr lang="en-US" altLang="zh-CN" dirty="0"/>
              <a:t>olution</a:t>
            </a:r>
            <a:r>
              <a:rPr lang="en-US" dirty="0"/>
              <a:t>s … </a:t>
            </a:r>
          </a:p>
        </p:txBody>
      </p:sp>
      <p:graphicFrame>
        <p:nvGraphicFramePr>
          <p:cNvPr id="8" name="Content Placeholder 2">
            <a:extLst>
              <a:ext uri="{FF2B5EF4-FFF2-40B4-BE49-F238E27FC236}">
                <a16:creationId xmlns:a16="http://schemas.microsoft.com/office/drawing/2014/main" id="{30D6A3EB-28DD-4D8E-00DB-B82E58984ECD}"/>
              </a:ext>
            </a:extLst>
          </p:cNvPr>
          <p:cNvGraphicFramePr>
            <a:graphicFrameLocks noGrp="1"/>
          </p:cNvGraphicFramePr>
          <p:nvPr>
            <p:ph idx="1"/>
          </p:nvPr>
        </p:nvGraphicFramePr>
        <p:xfrm>
          <a:off x="541421" y="156093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87D6E0E-1FD4-14FD-213C-0EB7BE28ED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7408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E7F2B-9BA8-3976-DA3C-1733C1624837}"/>
              </a:ext>
            </a:extLst>
          </p:cNvPr>
          <p:cNvSpPr>
            <a:spLocks noGrp="1"/>
          </p:cNvSpPr>
          <p:nvPr>
            <p:ph type="title"/>
          </p:nvPr>
        </p:nvSpPr>
        <p:spPr/>
        <p:txBody>
          <a:bodyPr/>
          <a:lstStyle/>
          <a:p>
            <a:r>
              <a:rPr lang="en-US" dirty="0"/>
              <a:t>Tailor storage code for RDMA?</a:t>
            </a:r>
          </a:p>
        </p:txBody>
      </p:sp>
      <p:sp>
        <p:nvSpPr>
          <p:cNvPr id="6" name="Text Placeholder 5">
            <a:extLst>
              <a:ext uri="{FF2B5EF4-FFF2-40B4-BE49-F238E27FC236}">
                <a16:creationId xmlns:a16="http://schemas.microsoft.com/office/drawing/2014/main" id="{25377FD7-25C5-1E58-2F6C-6930585FC964}"/>
              </a:ext>
            </a:extLst>
          </p:cNvPr>
          <p:cNvSpPr>
            <a:spLocks noGrp="1"/>
          </p:cNvSpPr>
          <p:nvPr>
            <p:ph type="body" idx="1"/>
          </p:nvPr>
        </p:nvSpPr>
        <p:spPr/>
        <p:txBody>
          <a:bodyPr/>
          <a:lstStyle/>
          <a:p>
            <a:r>
              <a:rPr lang="en-US" dirty="0"/>
              <a:t>Two libraries: user-space, and kernel-space (extends SMB-direct)</a:t>
            </a:r>
          </a:p>
          <a:p>
            <a:r>
              <a:rPr lang="en-US" dirty="0"/>
              <a:t>RDMA operations optimizations, plus TCP fallback if needed</a:t>
            </a:r>
          </a:p>
          <a:p>
            <a:endParaRPr lang="en-US" dirty="0"/>
          </a:p>
        </p:txBody>
      </p:sp>
      <p:sp>
        <p:nvSpPr>
          <p:cNvPr id="4" name="Slide Number Placeholder 3">
            <a:extLst>
              <a:ext uri="{FF2B5EF4-FFF2-40B4-BE49-F238E27FC236}">
                <a16:creationId xmlns:a16="http://schemas.microsoft.com/office/drawing/2014/main" id="{BD11EA89-91A8-76A0-8F4D-D0BC2749092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94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C394-2E35-0C31-DB8A-3CBEE58B4F81}"/>
              </a:ext>
            </a:extLst>
          </p:cNvPr>
          <p:cNvSpPr>
            <a:spLocks noGrp="1"/>
          </p:cNvSpPr>
          <p:nvPr>
            <p:ph type="title"/>
          </p:nvPr>
        </p:nvSpPr>
        <p:spPr/>
        <p:txBody>
          <a:bodyPr/>
          <a:lstStyle/>
          <a:p>
            <a:r>
              <a:rPr lang="en-US" dirty="0" err="1"/>
              <a:t>sU</a:t>
            </a:r>
            <a:r>
              <a:rPr lang="en-US" dirty="0"/>
              <a:t>-RDMA* for storage backend</a:t>
            </a:r>
          </a:p>
        </p:txBody>
      </p:sp>
      <p:sp>
        <p:nvSpPr>
          <p:cNvPr id="3" name="Content Placeholder 2">
            <a:extLst>
              <a:ext uri="{FF2B5EF4-FFF2-40B4-BE49-F238E27FC236}">
                <a16:creationId xmlns:a16="http://schemas.microsoft.com/office/drawing/2014/main" id="{88A1C37D-4AA3-0B44-2FDB-191CDE42E2BD}"/>
              </a:ext>
            </a:extLst>
          </p:cNvPr>
          <p:cNvSpPr>
            <a:spLocks noGrp="1"/>
          </p:cNvSpPr>
          <p:nvPr>
            <p:ph idx="1"/>
          </p:nvPr>
        </p:nvSpPr>
        <p:spPr>
          <a:xfrm>
            <a:off x="6772277" y="1866705"/>
            <a:ext cx="4581523" cy="4351338"/>
          </a:xfrm>
        </p:spPr>
        <p:txBody>
          <a:bodyPr>
            <a:normAutofit/>
          </a:bodyPr>
          <a:lstStyle/>
          <a:p>
            <a:r>
              <a:rPr lang="en-US" dirty="0"/>
              <a:t>Translate Socket APIs to RDMA verbs</a:t>
            </a:r>
          </a:p>
          <a:p>
            <a:pPr lvl="1"/>
            <a:r>
              <a:rPr lang="en-US" dirty="0"/>
              <a:t>Three transfer modes based on message sizes</a:t>
            </a:r>
          </a:p>
          <a:p>
            <a:r>
              <a:rPr lang="en-US" dirty="0"/>
              <a:t>TCP and RDMA transitions</a:t>
            </a:r>
          </a:p>
          <a:p>
            <a:pPr lvl="1"/>
            <a:r>
              <a:rPr lang="en-US" dirty="0"/>
              <a:t>If RDMA fails, switch to TCP</a:t>
            </a:r>
          </a:p>
          <a:p>
            <a:pPr lvl="1"/>
            <a:r>
              <a:rPr lang="en-US" dirty="0"/>
              <a:t>After some time try reverting back to RDMA.</a:t>
            </a:r>
          </a:p>
          <a:p>
            <a:r>
              <a:rPr lang="en-US" dirty="0"/>
              <a:t>Chunking: static window</a:t>
            </a:r>
          </a:p>
          <a:p>
            <a:pPr marL="0" indent="0">
              <a:buNone/>
            </a:pPr>
            <a:endParaRPr lang="en-US" dirty="0"/>
          </a:p>
        </p:txBody>
      </p:sp>
      <p:sp>
        <p:nvSpPr>
          <p:cNvPr id="4" name="Slide Number Placeholder 3">
            <a:extLst>
              <a:ext uri="{FF2B5EF4-FFF2-40B4-BE49-F238E27FC236}">
                <a16:creationId xmlns:a16="http://schemas.microsoft.com/office/drawing/2014/main" id="{0748864D-6D7D-796A-BE5F-16CC16CBD3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FD5659F4-F787-216E-367B-F7670C73BDFF}"/>
              </a:ext>
            </a:extLst>
          </p:cNvPr>
          <p:cNvPicPr>
            <a:picLocks noChangeAspect="1"/>
          </p:cNvPicPr>
          <p:nvPr/>
        </p:nvPicPr>
        <p:blipFill>
          <a:blip r:embed="rId3"/>
          <a:stretch>
            <a:fillRect/>
          </a:stretch>
        </p:blipFill>
        <p:spPr>
          <a:xfrm>
            <a:off x="178351" y="1866705"/>
            <a:ext cx="6012899" cy="3999303"/>
          </a:xfrm>
          <a:prstGeom prst="rect">
            <a:avLst/>
          </a:prstGeom>
        </p:spPr>
      </p:pic>
      <p:sp>
        <p:nvSpPr>
          <p:cNvPr id="25" name="TextBox 24">
            <a:extLst>
              <a:ext uri="{FF2B5EF4-FFF2-40B4-BE49-F238E27FC236}">
                <a16:creationId xmlns:a16="http://schemas.microsoft.com/office/drawing/2014/main" id="{133952D0-7E2E-F361-8B05-7E27E5DF001C}"/>
              </a:ext>
            </a:extLst>
          </p:cNvPr>
          <p:cNvSpPr txBox="1"/>
          <p:nvPr/>
        </p:nvSpPr>
        <p:spPr>
          <a:xfrm>
            <a:off x="3868015" y="6308209"/>
            <a:ext cx="43246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-RDMA =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torage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 space RDMA</a:t>
            </a:r>
          </a:p>
        </p:txBody>
      </p:sp>
    </p:spTree>
    <p:extLst>
      <p:ext uri="{BB962C8B-B14F-4D97-AF65-F5344CB8AC3E}">
        <p14:creationId xmlns:p14="http://schemas.microsoft.com/office/powerpoint/2010/main" val="3327173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C394-2E35-0C31-DB8A-3CBEE58B4F81}"/>
              </a:ext>
            </a:extLst>
          </p:cNvPr>
          <p:cNvSpPr>
            <a:spLocks noGrp="1"/>
          </p:cNvSpPr>
          <p:nvPr>
            <p:ph type="title"/>
          </p:nvPr>
        </p:nvSpPr>
        <p:spPr/>
        <p:txBody>
          <a:bodyPr/>
          <a:lstStyle/>
          <a:p>
            <a:r>
              <a:rPr lang="en-US" dirty="0" err="1"/>
              <a:t>sK</a:t>
            </a:r>
            <a:r>
              <a:rPr lang="en-US" dirty="0"/>
              <a:t>-RDMA* for storage frontend</a:t>
            </a:r>
          </a:p>
        </p:txBody>
      </p:sp>
      <p:sp>
        <p:nvSpPr>
          <p:cNvPr id="4" name="Slide Number Placeholder 3">
            <a:extLst>
              <a:ext uri="{FF2B5EF4-FFF2-40B4-BE49-F238E27FC236}">
                <a16:creationId xmlns:a16="http://schemas.microsoft.com/office/drawing/2014/main" id="{0748864D-6D7D-796A-BE5F-16CC16CBD3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33952D0-7E2E-F361-8B05-7E27E5DF001C}"/>
              </a:ext>
            </a:extLst>
          </p:cNvPr>
          <p:cNvSpPr txBox="1"/>
          <p:nvPr/>
        </p:nvSpPr>
        <p:spPr>
          <a:xfrm>
            <a:off x="3933680" y="6384532"/>
            <a:ext cx="43246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sK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-RDMA =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torage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ernel space RDMA</a:t>
            </a:r>
          </a:p>
        </p:txBody>
      </p:sp>
      <p:sp>
        <p:nvSpPr>
          <p:cNvPr id="6" name="Content Placeholder 5">
            <a:extLst>
              <a:ext uri="{FF2B5EF4-FFF2-40B4-BE49-F238E27FC236}">
                <a16:creationId xmlns:a16="http://schemas.microsoft.com/office/drawing/2014/main" id="{9107650A-FBDB-820D-1975-DA89594B3DFA}"/>
              </a:ext>
            </a:extLst>
          </p:cNvPr>
          <p:cNvSpPr>
            <a:spLocks noGrp="1"/>
          </p:cNvSpPr>
          <p:nvPr>
            <p:ph idx="1"/>
          </p:nvPr>
        </p:nvSpPr>
        <p:spPr>
          <a:xfrm>
            <a:off x="838200" y="1616990"/>
            <a:ext cx="10515600" cy="4351338"/>
          </a:xfrm>
        </p:spPr>
        <p:txBody>
          <a:bodyPr/>
          <a:lstStyle/>
          <a:p>
            <a:r>
              <a:rPr lang="en-US" dirty="0"/>
              <a:t>Extend SMB Direct. Run RDMA in kernel space. </a:t>
            </a:r>
          </a:p>
        </p:txBody>
      </p:sp>
      <p:pic>
        <p:nvPicPr>
          <p:cNvPr id="80" name="Picture 79">
            <a:extLst>
              <a:ext uri="{FF2B5EF4-FFF2-40B4-BE49-F238E27FC236}">
                <a16:creationId xmlns:a16="http://schemas.microsoft.com/office/drawing/2014/main" id="{01DB5BF5-54A4-4A6F-3B86-829D04411A53}"/>
              </a:ext>
            </a:extLst>
          </p:cNvPr>
          <p:cNvPicPr>
            <a:picLocks noChangeAspect="1"/>
          </p:cNvPicPr>
          <p:nvPr/>
        </p:nvPicPr>
        <p:blipFill>
          <a:blip r:embed="rId2"/>
          <a:stretch>
            <a:fillRect/>
          </a:stretch>
        </p:blipFill>
        <p:spPr>
          <a:xfrm>
            <a:off x="1292980" y="2079645"/>
            <a:ext cx="4576838" cy="4413230"/>
          </a:xfrm>
          <a:prstGeom prst="rect">
            <a:avLst/>
          </a:prstGeom>
        </p:spPr>
      </p:pic>
      <p:pic>
        <p:nvPicPr>
          <p:cNvPr id="81" name="Picture 80">
            <a:extLst>
              <a:ext uri="{FF2B5EF4-FFF2-40B4-BE49-F238E27FC236}">
                <a16:creationId xmlns:a16="http://schemas.microsoft.com/office/drawing/2014/main" id="{F75FB0E4-A2C3-C83E-E31A-0DEA8447B751}"/>
              </a:ext>
            </a:extLst>
          </p:cNvPr>
          <p:cNvPicPr>
            <a:picLocks noChangeAspect="1"/>
          </p:cNvPicPr>
          <p:nvPr/>
        </p:nvPicPr>
        <p:blipFill>
          <a:blip r:embed="rId3"/>
          <a:stretch>
            <a:fillRect/>
          </a:stretch>
        </p:blipFill>
        <p:spPr>
          <a:xfrm>
            <a:off x="6587099" y="2106892"/>
            <a:ext cx="3846837" cy="4361408"/>
          </a:xfrm>
          <a:prstGeom prst="rect">
            <a:avLst/>
          </a:prstGeom>
        </p:spPr>
      </p:pic>
      <p:sp>
        <p:nvSpPr>
          <p:cNvPr id="3" name="TextBox 2">
            <a:extLst>
              <a:ext uri="{FF2B5EF4-FFF2-40B4-BE49-F238E27FC236}">
                <a16:creationId xmlns:a16="http://schemas.microsoft.com/office/drawing/2014/main" id="{7AD25BC7-0F39-A912-E42F-DAE02A17AAA2}"/>
              </a:ext>
            </a:extLst>
          </p:cNvPr>
          <p:cNvSpPr txBox="1"/>
          <p:nvPr/>
        </p:nvSpPr>
        <p:spPr>
          <a:xfrm>
            <a:off x="9736396" y="3631587"/>
            <a:ext cx="11667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ead from any EN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353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09A4B1-4624-534C-0898-1DB1263BE07F}"/>
              </a:ext>
            </a:extLst>
          </p:cNvPr>
          <p:cNvSpPr>
            <a:spLocks noGrp="1"/>
          </p:cNvSpPr>
          <p:nvPr>
            <p:ph type="title"/>
          </p:nvPr>
        </p:nvSpPr>
        <p:spPr/>
        <p:txBody>
          <a:bodyPr/>
          <a:lstStyle/>
          <a:p>
            <a:r>
              <a:rPr lang="en-US" dirty="0"/>
              <a:t>How do we monitor RDMA traffic?</a:t>
            </a:r>
          </a:p>
        </p:txBody>
      </p:sp>
      <p:sp>
        <p:nvSpPr>
          <p:cNvPr id="8" name="Text Placeholder 7">
            <a:extLst>
              <a:ext uri="{FF2B5EF4-FFF2-40B4-BE49-F238E27FC236}">
                <a16:creationId xmlns:a16="http://schemas.microsoft.com/office/drawing/2014/main" id="{42041B0B-2AB0-2E80-6BEE-67692C5424EB}"/>
              </a:ext>
            </a:extLst>
          </p:cNvPr>
          <p:cNvSpPr>
            <a:spLocks noGrp="1"/>
          </p:cNvSpPr>
          <p:nvPr>
            <p:ph type="body" idx="1"/>
          </p:nvPr>
        </p:nvSpPr>
        <p:spPr/>
        <p:txBody>
          <a:bodyPr/>
          <a:lstStyle/>
          <a:p>
            <a:r>
              <a:rPr lang="en-US" dirty="0"/>
              <a:t>On host</a:t>
            </a:r>
            <a:r>
              <a:rPr lang="en-US"/>
              <a:t>: RDMA </a:t>
            </a:r>
            <a:r>
              <a:rPr lang="en-US" dirty="0" err="1"/>
              <a:t>Estats</a:t>
            </a:r>
            <a:r>
              <a:rPr lang="en-US" dirty="0"/>
              <a:t> and NIC counters </a:t>
            </a:r>
          </a:p>
          <a:p>
            <a:r>
              <a:rPr lang="en-US" dirty="0"/>
              <a:t>On routers: standard router telemetry (PFCs sent and received, per-queue traffic and drop counters, special PFC WD summary)</a:t>
            </a:r>
          </a:p>
        </p:txBody>
      </p:sp>
      <p:sp>
        <p:nvSpPr>
          <p:cNvPr id="4" name="Slide Number Placeholder 3">
            <a:extLst>
              <a:ext uri="{FF2B5EF4-FFF2-40B4-BE49-F238E27FC236}">
                <a16:creationId xmlns:a16="http://schemas.microsoft.com/office/drawing/2014/main" id="{09A61072-46E5-C9E7-169E-8A3150AF85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18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D774-CC68-DD02-FD05-40666FD2355E}"/>
              </a:ext>
            </a:extLst>
          </p:cNvPr>
          <p:cNvSpPr>
            <a:spLocks noGrp="1"/>
          </p:cNvSpPr>
          <p:nvPr>
            <p:ph type="title"/>
          </p:nvPr>
        </p:nvSpPr>
        <p:spPr>
          <a:xfrm>
            <a:off x="589548" y="136525"/>
            <a:ext cx="10515600" cy="1325563"/>
          </a:xfrm>
        </p:spPr>
        <p:txBody>
          <a:bodyPr/>
          <a:lstStyle/>
          <a:p>
            <a:r>
              <a:rPr lang="en-US" dirty="0"/>
              <a:t>RDMA </a:t>
            </a:r>
            <a:r>
              <a:rPr lang="en-US" dirty="0" err="1"/>
              <a:t>Estats</a:t>
            </a:r>
            <a:endParaRPr lang="en-US" dirty="0"/>
          </a:p>
        </p:txBody>
      </p:sp>
      <p:pic>
        <p:nvPicPr>
          <p:cNvPr id="6" name="Content Placeholder 5" descr="Diagram&#10;&#10;Description automatically generated">
            <a:extLst>
              <a:ext uri="{FF2B5EF4-FFF2-40B4-BE49-F238E27FC236}">
                <a16:creationId xmlns:a16="http://schemas.microsoft.com/office/drawing/2014/main" id="{F924F199-C48E-E0A8-6FBF-C2E65F08D6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2519" y="3050363"/>
            <a:ext cx="6350014" cy="3571883"/>
          </a:xfrm>
        </p:spPr>
      </p:pic>
      <p:sp>
        <p:nvSpPr>
          <p:cNvPr id="4" name="Slide Number Placeholder 3">
            <a:extLst>
              <a:ext uri="{FF2B5EF4-FFF2-40B4-BE49-F238E27FC236}">
                <a16:creationId xmlns:a16="http://schemas.microsoft.com/office/drawing/2014/main" id="{B97AB211-D008-DC58-F643-AAFB38B59A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D63E2DB-DFCE-B5B3-EF4B-F13E88548A3B}"/>
              </a:ext>
            </a:extLst>
          </p:cNvPr>
          <p:cNvSpPr txBox="1"/>
          <p:nvPr/>
        </p:nvSpPr>
        <p:spPr>
          <a:xfrm>
            <a:off x="6982559" y="3805505"/>
            <a:ext cx="341179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T6 - T1:</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client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T5 - T1: hardware latency</a:t>
            </a:r>
          </a:p>
        </p:txBody>
      </p:sp>
      <p:sp>
        <p:nvSpPr>
          <p:cNvPr id="5" name="Content Placeholder 5">
            <a:extLst>
              <a:ext uri="{FF2B5EF4-FFF2-40B4-BE49-F238E27FC236}">
                <a16:creationId xmlns:a16="http://schemas.microsoft.com/office/drawing/2014/main" id="{C8AEDD13-3FBA-982E-3680-3FC6FE432902}"/>
              </a:ext>
            </a:extLst>
          </p:cNvPr>
          <p:cNvSpPr txBox="1">
            <a:spLocks/>
          </p:cNvSpPr>
          <p:nvPr/>
        </p:nvSpPr>
        <p:spPr>
          <a:xfrm>
            <a:off x="693821" y="143185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Akin to TCP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Estats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Provides fine-grained latency breakdown for each RDMA operation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aggregated over 1 minute </a:t>
            </a:r>
          </a:p>
        </p:txBody>
      </p:sp>
      <p:sp>
        <p:nvSpPr>
          <p:cNvPr id="7" name="Arrow: Right 6">
            <a:extLst>
              <a:ext uri="{FF2B5EF4-FFF2-40B4-BE49-F238E27FC236}">
                <a16:creationId xmlns:a16="http://schemas.microsoft.com/office/drawing/2014/main" id="{339EFA5E-FADA-B92C-F5FF-0458E128B067}"/>
              </a:ext>
            </a:extLst>
          </p:cNvPr>
          <p:cNvSpPr/>
          <p:nvPr/>
        </p:nvSpPr>
        <p:spPr>
          <a:xfrm rot="14240686">
            <a:off x="7308156" y="4912816"/>
            <a:ext cx="1130968" cy="23482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1100644-DB23-40AD-0BB1-423769F7A772}"/>
              </a:ext>
            </a:extLst>
          </p:cNvPr>
          <p:cNvSpPr txBox="1"/>
          <p:nvPr/>
        </p:nvSpPr>
        <p:spPr>
          <a:xfrm>
            <a:off x="7292828" y="5569685"/>
            <a:ext cx="30532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Must sync CPU and NIC clocks!</a:t>
            </a:r>
          </a:p>
        </p:txBody>
      </p:sp>
    </p:spTree>
    <p:extLst>
      <p:ext uri="{BB962C8B-B14F-4D97-AF65-F5344CB8AC3E}">
        <p14:creationId xmlns:p14="http://schemas.microsoft.com/office/powerpoint/2010/main" val="1868770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519DCB-C9BA-115D-32BF-47B7564948EA}"/>
              </a:ext>
            </a:extLst>
          </p:cNvPr>
          <p:cNvSpPr>
            <a:spLocks noGrp="1"/>
          </p:cNvSpPr>
          <p:nvPr>
            <p:ph type="title"/>
          </p:nvPr>
        </p:nvSpPr>
        <p:spPr/>
        <p:txBody>
          <a:bodyPr/>
          <a:lstStyle/>
          <a:p>
            <a:r>
              <a:rPr lang="en-US" dirty="0"/>
              <a:t>What special network configuration do we need and why?</a:t>
            </a:r>
          </a:p>
        </p:txBody>
      </p:sp>
      <p:sp>
        <p:nvSpPr>
          <p:cNvPr id="6" name="Text Placeholder 5">
            <a:extLst>
              <a:ext uri="{FF2B5EF4-FFF2-40B4-BE49-F238E27FC236}">
                <a16:creationId xmlns:a16="http://schemas.microsoft.com/office/drawing/2014/main" id="{7A778E9C-A4A6-68AC-F351-29DC1F6CA252}"/>
              </a:ext>
            </a:extLst>
          </p:cNvPr>
          <p:cNvSpPr>
            <a:spLocks noGrp="1"/>
          </p:cNvSpPr>
          <p:nvPr>
            <p:ph type="body" idx="1"/>
          </p:nvPr>
        </p:nvSpPr>
        <p:spPr/>
        <p:txBody>
          <a:bodyPr/>
          <a:lstStyle/>
          <a:p>
            <a:r>
              <a:rPr lang="en-US" dirty="0"/>
              <a:t>Need lossless Ethernet</a:t>
            </a:r>
          </a:p>
          <a:p>
            <a:r>
              <a:rPr lang="en-US" dirty="0"/>
              <a:t>Sample config with SONiC</a:t>
            </a:r>
          </a:p>
        </p:txBody>
      </p:sp>
      <p:sp>
        <p:nvSpPr>
          <p:cNvPr id="4" name="Slide Number Placeholder 3">
            <a:extLst>
              <a:ext uri="{FF2B5EF4-FFF2-40B4-BE49-F238E27FC236}">
                <a16:creationId xmlns:a16="http://schemas.microsoft.com/office/drawing/2014/main" id="{CAE0E8B9-3CCE-3FE4-E643-25A9D8694F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60874" y="1107910"/>
            <a:ext cx="1686799" cy="516822"/>
          </a:xfrm>
          <a:prstGeom prst="rect">
            <a:avLst/>
          </a:prstGeom>
          <a:solidFill>
            <a:schemeClr val="accent1">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Ethernet</a:t>
            </a:r>
          </a:p>
        </p:txBody>
      </p:sp>
      <p:sp>
        <p:nvSpPr>
          <p:cNvPr id="9" name="Rectangle 8"/>
          <p:cNvSpPr/>
          <p:nvPr/>
        </p:nvSpPr>
        <p:spPr>
          <a:xfrm>
            <a:off x="3247673" y="1107976"/>
            <a:ext cx="1436862" cy="516822"/>
          </a:xfrm>
          <a:prstGeom prst="rect">
            <a:avLst/>
          </a:prstGeom>
          <a:solidFill>
            <a:schemeClr val="accent2">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IP</a:t>
            </a:r>
          </a:p>
        </p:txBody>
      </p:sp>
      <p:sp>
        <p:nvSpPr>
          <p:cNvPr id="10" name="Rectangle 9"/>
          <p:cNvSpPr/>
          <p:nvPr/>
        </p:nvSpPr>
        <p:spPr>
          <a:xfrm>
            <a:off x="4684535" y="1107976"/>
            <a:ext cx="1408176" cy="516822"/>
          </a:xfrm>
          <a:prstGeom prst="rect">
            <a:avLst/>
          </a:prstGeom>
          <a:solidFill>
            <a:schemeClr val="accent3">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UDP</a:t>
            </a:r>
          </a:p>
        </p:txBody>
      </p:sp>
      <p:sp>
        <p:nvSpPr>
          <p:cNvPr id="11" name="Rectangle 10"/>
          <p:cNvSpPr/>
          <p:nvPr/>
        </p:nvSpPr>
        <p:spPr>
          <a:xfrm>
            <a:off x="6092713" y="1107702"/>
            <a:ext cx="1979547" cy="517030"/>
          </a:xfrm>
          <a:prstGeom prst="rect">
            <a:avLst/>
          </a:prstGeom>
          <a:solidFill>
            <a:schemeClr val="accent4">
              <a:lumMod val="40000"/>
              <a:lumOff val="6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InfiniBand</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L4</a:t>
            </a:r>
          </a:p>
        </p:txBody>
      </p:sp>
      <p:sp>
        <p:nvSpPr>
          <p:cNvPr id="12" name="TextBox 11"/>
          <p:cNvSpPr txBox="1"/>
          <p:nvPr/>
        </p:nvSpPr>
        <p:spPr>
          <a:xfrm>
            <a:off x="3826619" y="585329"/>
            <a:ext cx="366208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RoCEv2 packet format</a:t>
            </a:r>
          </a:p>
        </p:txBody>
      </p:sp>
      <p:sp>
        <p:nvSpPr>
          <p:cNvPr id="14" name="TextBox 13"/>
          <p:cNvSpPr txBox="1"/>
          <p:nvPr/>
        </p:nvSpPr>
        <p:spPr>
          <a:xfrm>
            <a:off x="4956928" y="2395772"/>
            <a:ext cx="502805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Needs a lossless* 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for </a:t>
            </a:r>
            <a:r>
              <a:rPr kumimoji="0" lang="en-US" sz="28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fast start</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no retransmission</a:t>
            </a: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cxnSp>
        <p:nvCxnSpPr>
          <p:cNvPr id="16" name="Straight Arrow Connector 15"/>
          <p:cNvCxnSpPr>
            <a:cxnSpLocks/>
            <a:stCxn id="11" idx="2"/>
            <a:endCxn id="14" idx="0"/>
          </p:cNvCxnSpPr>
          <p:nvPr/>
        </p:nvCxnSpPr>
        <p:spPr>
          <a:xfrm>
            <a:off x="7082487" y="1624733"/>
            <a:ext cx="388467" cy="77103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062916" y="4937547"/>
            <a:ext cx="7283434" cy="892552"/>
          </a:xfrm>
          <a:prstGeom prst="rect">
            <a:avLst/>
          </a:prstGeom>
          <a:solidFill>
            <a:schemeClr val="bg1">
              <a:lumMod val="95000"/>
            </a:scheme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Times New Roman"/>
                <a:ea typeface="+mn-ea"/>
                <a:cs typeface="Times New Roman"/>
              </a:rPr>
              <a:t>Priority-based Flow Control (PFC)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imes New Roman"/>
                <a:ea typeface="+mn-ea"/>
                <a:cs typeface="Times New Roman"/>
              </a:rPr>
              <a:t>IEEE 802.1Qbb</a:t>
            </a:r>
          </a:p>
        </p:txBody>
      </p:sp>
      <p:cxnSp>
        <p:nvCxnSpPr>
          <p:cNvPr id="15" name="Straight Arrow Connector 14"/>
          <p:cNvCxnSpPr>
            <a:cxnSpLocks/>
            <a:stCxn id="14" idx="2"/>
          </p:cNvCxnSpPr>
          <p:nvPr/>
        </p:nvCxnSpPr>
        <p:spPr>
          <a:xfrm flipH="1">
            <a:off x="6926405" y="3349878"/>
            <a:ext cx="544549" cy="553078"/>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496251" y="3791632"/>
            <a:ext cx="44031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Lossless Ethernet</a:t>
            </a:r>
          </a:p>
        </p:txBody>
      </p:sp>
      <p:cxnSp>
        <p:nvCxnSpPr>
          <p:cNvPr id="18" name="Straight Arrow Connector 17"/>
          <p:cNvCxnSpPr>
            <a:cxnSpLocks/>
            <a:stCxn id="6" idx="2"/>
          </p:cNvCxnSpPr>
          <p:nvPr/>
        </p:nvCxnSpPr>
        <p:spPr>
          <a:xfrm>
            <a:off x="2404273" y="1624733"/>
            <a:ext cx="1972844" cy="2199159"/>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cxnSpLocks/>
            <a:stCxn id="17" idx="2"/>
            <a:endCxn id="13" idx="0"/>
          </p:cNvCxnSpPr>
          <p:nvPr/>
        </p:nvCxnSpPr>
        <p:spPr>
          <a:xfrm>
            <a:off x="5697833" y="4314853"/>
            <a:ext cx="6801" cy="622695"/>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8086065" y="1111636"/>
            <a:ext cx="1780828" cy="517030"/>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Payload</a:t>
            </a:r>
          </a:p>
        </p:txBody>
      </p:sp>
      <p:sp>
        <p:nvSpPr>
          <p:cNvPr id="2" name="TextBox 1">
            <a:extLst>
              <a:ext uri="{FF2B5EF4-FFF2-40B4-BE49-F238E27FC236}">
                <a16:creationId xmlns:a16="http://schemas.microsoft.com/office/drawing/2014/main" id="{FD2B67CB-15E9-254F-B35B-402607864862}"/>
              </a:ext>
            </a:extLst>
          </p:cNvPr>
          <p:cNvSpPr txBox="1"/>
          <p:nvPr/>
        </p:nvSpPr>
        <p:spPr>
          <a:xfrm>
            <a:off x="2710518" y="6294383"/>
            <a:ext cx="589428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Lossless: no congestion packet drop</a:t>
            </a:r>
          </a:p>
        </p:txBody>
      </p:sp>
      <p:sp>
        <p:nvSpPr>
          <p:cNvPr id="3" name="Slide Number Placeholder 2">
            <a:extLst>
              <a:ext uri="{FF2B5EF4-FFF2-40B4-BE49-F238E27FC236}">
                <a16:creationId xmlns:a16="http://schemas.microsoft.com/office/drawing/2014/main" id="{281E59C8-3DDC-3361-603F-4C8C175BCB6A}"/>
              </a:ext>
            </a:extLst>
          </p:cNvPr>
          <p:cNvSpPr>
            <a:spLocks noGrp="1"/>
          </p:cNvSpPr>
          <p:nvPr>
            <p:ph type="sldNum" sz="quarter" idx="12"/>
          </p:nvPr>
        </p:nvSpPr>
        <p:spPr/>
        <p:txBody>
          <a:bodyPr/>
          <a:lstStyle/>
          <a:p>
            <a:fld id="{7007B509-2C77-4049-87E4-AEA94F216372}" type="slidenum">
              <a:rPr lang="en-US" smtClean="0"/>
              <a:t>19</a:t>
            </a:fld>
            <a:endParaRPr lang="en-US"/>
          </a:p>
        </p:txBody>
      </p:sp>
    </p:spTree>
    <p:custDataLst>
      <p:tags r:id="rId1"/>
    </p:custDataLst>
    <p:extLst>
      <p:ext uri="{BB962C8B-B14F-4D97-AF65-F5344CB8AC3E}">
        <p14:creationId xmlns:p14="http://schemas.microsoft.com/office/powerpoint/2010/main" val="2622828847"/>
      </p:ext>
    </p:extLst>
  </p:cSld>
  <p:clrMapOvr>
    <a:masterClrMapping/>
  </p:clrMapOvr>
  <mc:AlternateContent xmlns:mc="http://schemas.openxmlformats.org/markup-compatibility/2006" xmlns:p14="http://schemas.microsoft.com/office/powerpoint/2010/main">
    <mc:Choice Requires="p14">
      <p:transition spd="slow" p14:dur="2000" advTm="14209"/>
    </mc:Choice>
    <mc:Fallback xmlns="">
      <p:transition spd="slow" advTm="1420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E7FF5492-9BF2-6A88-A6A6-CD83D4F08A13}"/>
              </a:ext>
            </a:extLst>
          </p:cNvPr>
          <p:cNvSpPr>
            <a:spLocks noGrp="1"/>
          </p:cNvSpPr>
          <p:nvPr>
            <p:ph type="title"/>
          </p:nvPr>
        </p:nvSpPr>
        <p:spPr>
          <a:xfrm>
            <a:off x="838200" y="643467"/>
            <a:ext cx="2951205" cy="5571066"/>
          </a:xfrm>
        </p:spPr>
        <p:txBody>
          <a:bodyPr>
            <a:normAutofit/>
          </a:bodyPr>
          <a:lstStyle/>
          <a:p>
            <a:r>
              <a:rPr lang="en-US">
                <a:solidFill>
                  <a:srgbClr val="FFFFFF"/>
                </a:solidFill>
              </a:rPr>
              <a:t>TL;DR</a:t>
            </a:r>
          </a:p>
        </p:txBody>
      </p:sp>
      <p:graphicFrame>
        <p:nvGraphicFramePr>
          <p:cNvPr id="19" name="Content Placeholder 2">
            <a:extLst>
              <a:ext uri="{FF2B5EF4-FFF2-40B4-BE49-F238E27FC236}">
                <a16:creationId xmlns:a16="http://schemas.microsoft.com/office/drawing/2014/main" id="{98B44C1E-1553-E141-C2C5-A21098BF3A6D}"/>
              </a:ext>
            </a:extLst>
          </p:cNvPr>
          <p:cNvGraphicFramePr>
            <a:graphicFrameLocks noGrp="1"/>
          </p:cNvGraphicFramePr>
          <p:nvPr>
            <p:ph idx="1"/>
            <p:extLst>
              <p:ext uri="{D42A27DB-BD31-4B8C-83A1-F6EECF244321}">
                <p14:modId xmlns:p14="http://schemas.microsoft.com/office/powerpoint/2010/main" val="2565856952"/>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5C79681-7EA0-23B4-F7F7-26038799CB25}"/>
              </a:ext>
            </a:extLst>
          </p:cNvPr>
          <p:cNvSpPr>
            <a:spLocks noGrp="1"/>
          </p:cNvSpPr>
          <p:nvPr>
            <p:ph type="sldNum" sz="quarter" idx="12"/>
          </p:nvPr>
        </p:nvSpPr>
        <p:spPr/>
        <p:txBody>
          <a:bodyPr/>
          <a:lstStyle/>
          <a:p>
            <a:fld id="{CC9FA97E-4568-4C81-A0C6-CE3F4C3EF255}" type="slidenum">
              <a:rPr lang="en-US" smtClean="0"/>
              <a:t>2</a:t>
            </a:fld>
            <a:endParaRPr lang="en-US"/>
          </a:p>
        </p:txBody>
      </p:sp>
    </p:spTree>
    <p:extLst>
      <p:ext uri="{BB962C8B-B14F-4D97-AF65-F5344CB8AC3E}">
        <p14:creationId xmlns:p14="http://schemas.microsoft.com/office/powerpoint/2010/main" val="1107150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DE06D5-351B-4A22-4130-AF59F7884E65}"/>
              </a:ext>
            </a:extLst>
          </p:cNvPr>
          <p:cNvSpPr>
            <a:spLocks noGrp="1"/>
          </p:cNvSpPr>
          <p:nvPr>
            <p:ph type="title"/>
          </p:nvPr>
        </p:nvSpPr>
        <p:spPr>
          <a:xfrm>
            <a:off x="0" y="535899"/>
            <a:ext cx="4034778" cy="3387497"/>
          </a:xfrm>
        </p:spPr>
        <p:txBody>
          <a:bodyPr anchor="b">
            <a:normAutofit/>
          </a:bodyPr>
          <a:lstStyle/>
          <a:p>
            <a:pPr algn="r"/>
            <a:r>
              <a:rPr lang="en-US" sz="5400" dirty="0">
                <a:solidFill>
                  <a:srgbClr val="FFFFFF"/>
                </a:solidFill>
              </a:rPr>
              <a:t>Why lossless?</a:t>
            </a:r>
          </a:p>
        </p:txBody>
      </p:sp>
      <p:sp>
        <p:nvSpPr>
          <p:cNvPr id="3" name="Content Placeholder 2">
            <a:extLst>
              <a:ext uri="{FF2B5EF4-FFF2-40B4-BE49-F238E27FC236}">
                <a16:creationId xmlns:a16="http://schemas.microsoft.com/office/drawing/2014/main" id="{7A3EB5CB-7878-D84A-3EEC-A319DC506285}"/>
              </a:ext>
            </a:extLst>
          </p:cNvPr>
          <p:cNvSpPr>
            <a:spLocks noGrp="1"/>
          </p:cNvSpPr>
          <p:nvPr>
            <p:ph idx="1"/>
          </p:nvPr>
        </p:nvSpPr>
        <p:spPr>
          <a:xfrm>
            <a:off x="4037826" y="10138"/>
            <a:ext cx="8151125" cy="6837724"/>
          </a:xfrm>
        </p:spPr>
        <p:txBody>
          <a:bodyPr anchor="ctr">
            <a:normAutofit/>
          </a:bodyPr>
          <a:lstStyle/>
          <a:p>
            <a:r>
              <a:rPr lang="en-US" sz="3200" dirty="0"/>
              <a:t>Fast start </a:t>
            </a:r>
          </a:p>
          <a:p>
            <a:pPr lvl="1"/>
            <a:r>
              <a:rPr lang="en-US" sz="3200" dirty="0"/>
              <a:t>Reduces latency in common cases</a:t>
            </a:r>
          </a:p>
          <a:p>
            <a:pPr lvl="2"/>
            <a:endParaRPr lang="en-US" sz="3200" dirty="0"/>
          </a:p>
          <a:p>
            <a:r>
              <a:rPr lang="en-US" sz="3200" dirty="0"/>
              <a:t>No retransmission due to congestion drop</a:t>
            </a:r>
          </a:p>
          <a:p>
            <a:pPr lvl="1"/>
            <a:r>
              <a:rPr lang="en-US" sz="3200" dirty="0"/>
              <a:t>Reduce tail latency</a:t>
            </a:r>
          </a:p>
          <a:p>
            <a:pPr lvl="1"/>
            <a:r>
              <a:rPr lang="en-US" sz="3200" dirty="0"/>
              <a:t>Simplifies transport protocol</a:t>
            </a:r>
          </a:p>
          <a:p>
            <a:pPr lvl="2"/>
            <a:endParaRPr lang="en-US" sz="3200" dirty="0"/>
          </a:p>
          <a:p>
            <a:r>
              <a:rPr lang="en-US" sz="3200" dirty="0"/>
              <a:t>ACK consol</a:t>
            </a:r>
            <a:r>
              <a:rPr lang="en-US" altLang="zh-CN" sz="3200" dirty="0"/>
              <a:t>id</a:t>
            </a:r>
            <a:r>
              <a:rPr lang="en-US" sz="3200" dirty="0"/>
              <a:t>ation</a:t>
            </a:r>
          </a:p>
          <a:p>
            <a:pPr lvl="1"/>
            <a:r>
              <a:rPr lang="en-US" sz="3200" dirty="0"/>
              <a:t>Improve efficiency</a:t>
            </a:r>
          </a:p>
          <a:p>
            <a:endParaRPr lang="en-US" sz="3200" dirty="0"/>
          </a:p>
          <a:p>
            <a:r>
              <a:rPr lang="en-US" sz="3200" dirty="0"/>
              <a:t>Older NICs were inefficient at retransmission</a:t>
            </a:r>
          </a:p>
        </p:txBody>
      </p:sp>
      <p:sp>
        <p:nvSpPr>
          <p:cNvPr id="4" name="Slide Number Placeholder 3">
            <a:extLst>
              <a:ext uri="{FF2B5EF4-FFF2-40B4-BE49-F238E27FC236}">
                <a16:creationId xmlns:a16="http://schemas.microsoft.com/office/drawing/2014/main" id="{379CD46C-297A-4C23-FAEA-C9083D22BF6E}"/>
              </a:ext>
            </a:extLst>
          </p:cNvPr>
          <p:cNvSpPr>
            <a:spLocks noGrp="1"/>
          </p:cNvSpPr>
          <p:nvPr>
            <p:ph type="sldNum" sz="quarter" idx="12"/>
          </p:nvPr>
        </p:nvSpPr>
        <p:spPr/>
        <p:txBody>
          <a:bodyPr/>
          <a:lstStyle/>
          <a:p>
            <a:fld id="{7007B509-2C77-4049-87E4-AEA94F216372}" type="slidenum">
              <a:rPr lang="en-US" smtClean="0"/>
              <a:t>20</a:t>
            </a:fld>
            <a:endParaRPr lang="en-US"/>
          </a:p>
        </p:txBody>
      </p:sp>
    </p:spTree>
    <p:extLst>
      <p:ext uri="{BB962C8B-B14F-4D97-AF65-F5344CB8AC3E}">
        <p14:creationId xmlns:p14="http://schemas.microsoft.com/office/powerpoint/2010/main" val="313558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9360" y="230516"/>
            <a:ext cx="8309867" cy="994172"/>
          </a:xfrm>
        </p:spPr>
        <p:txBody>
          <a:bodyPr>
            <a:noAutofit/>
          </a:bodyPr>
          <a:lstStyle/>
          <a:p>
            <a:pPr algn="ctr"/>
            <a:r>
              <a:rPr lang="en-US" dirty="0"/>
              <a:t>Priority-based Flow Control (PFC)</a:t>
            </a: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A01D4A-5937-4BB0-BECF-BE94426D49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TextBox 28"/>
          <p:cNvSpPr txBox="1"/>
          <p:nvPr/>
        </p:nvSpPr>
        <p:spPr>
          <a:xfrm>
            <a:off x="7659171" y="2863731"/>
            <a:ext cx="16026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PFC PAUSE threshold: 3</a:t>
            </a:r>
          </a:p>
        </p:txBody>
      </p:sp>
      <p:cxnSp>
        <p:nvCxnSpPr>
          <p:cNvPr id="33" name="Straight Connector 32"/>
          <p:cNvCxnSpPr/>
          <p:nvPr/>
        </p:nvCxnSpPr>
        <p:spPr>
          <a:xfrm>
            <a:off x="8248421" y="1921753"/>
            <a:ext cx="7472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SimpleExample.png"/>
          <p:cNvPicPr>
            <a:picLocks noChangeAspect="1"/>
          </p:cNvPicPr>
          <p:nvPr/>
        </p:nvPicPr>
        <p:blipFill rotWithShape="1">
          <a:blip r:embed="rId4" cstate="print">
            <a:extLst>
              <a:ext uri="{28A0092B-C50C-407E-A947-70E740481C1C}">
                <a14:useLocalDpi xmlns:a14="http://schemas.microsoft.com/office/drawing/2010/main" val="0"/>
              </a:ext>
            </a:extLst>
          </a:blip>
          <a:srcRect l="19890" t="33164" r="72803" b="63137"/>
          <a:stretch/>
        </p:blipFill>
        <p:spPr>
          <a:xfrm>
            <a:off x="4627864" y="2255968"/>
            <a:ext cx="1065441" cy="698006"/>
          </a:xfrm>
          <a:prstGeom prst="rect">
            <a:avLst/>
          </a:prstGeom>
        </p:spPr>
      </p:pic>
      <p:cxnSp>
        <p:nvCxnSpPr>
          <p:cNvPr id="36" name="Straight Arrow Connector 35"/>
          <p:cNvCxnSpPr>
            <a:cxnSpLocks/>
            <a:stCxn id="34" idx="3"/>
            <a:endCxn id="37" idx="1"/>
          </p:cNvCxnSpPr>
          <p:nvPr/>
        </p:nvCxnSpPr>
        <p:spPr>
          <a:xfrm>
            <a:off x="5693305" y="2604971"/>
            <a:ext cx="22800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SimpleExample.png"/>
          <p:cNvPicPr>
            <a:picLocks noChangeAspect="1"/>
          </p:cNvPicPr>
          <p:nvPr/>
        </p:nvPicPr>
        <p:blipFill rotWithShape="1">
          <a:blip r:embed="rId4" cstate="print">
            <a:extLst>
              <a:ext uri="{28A0092B-C50C-407E-A947-70E740481C1C}">
                <a14:useLocalDpi xmlns:a14="http://schemas.microsoft.com/office/drawing/2010/main" val="0"/>
              </a:ext>
            </a:extLst>
          </a:blip>
          <a:srcRect l="19890" t="33164" r="72803" b="63137"/>
          <a:stretch/>
        </p:blipFill>
        <p:spPr>
          <a:xfrm>
            <a:off x="7973315" y="2255968"/>
            <a:ext cx="1065441" cy="698006"/>
          </a:xfrm>
          <a:prstGeom prst="rect">
            <a:avLst/>
          </a:prstGeom>
        </p:spPr>
      </p:pic>
      <p:cxnSp>
        <p:nvCxnSpPr>
          <p:cNvPr id="39" name="Straight Connector 38"/>
          <p:cNvCxnSpPr>
            <a:cxnSpLocks/>
          </p:cNvCxnSpPr>
          <p:nvPr/>
        </p:nvCxnSpPr>
        <p:spPr>
          <a:xfrm flipV="1">
            <a:off x="8248421" y="2204861"/>
            <a:ext cx="764393" cy="5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553043" y="2528785"/>
            <a:ext cx="107482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236992" y="1673112"/>
            <a:ext cx="7472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492482" y="1676296"/>
            <a:ext cx="136169" cy="22423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8" name="Straight Connector 57"/>
          <p:cNvCxnSpPr/>
          <p:nvPr/>
        </p:nvCxnSpPr>
        <p:spPr>
          <a:xfrm>
            <a:off x="4907263" y="1919195"/>
            <a:ext cx="7472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4947004" y="2146894"/>
            <a:ext cx="717904" cy="265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907264" y="1673112"/>
            <a:ext cx="7472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5797291" y="2030327"/>
            <a:ext cx="2176024" cy="15702"/>
          </a:xfrm>
          <a:prstGeom prst="straightConnector1">
            <a:avLst/>
          </a:prstGeom>
          <a:ln w="19050">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42412" y="2070813"/>
            <a:ext cx="10920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imes New Roman" panose="02020603050405020304" pitchFamily="18" charset="0"/>
                <a:ea typeface="+mn-ea"/>
                <a:cs typeface="Times New Roman" panose="02020603050405020304" pitchFamily="18" charset="0"/>
              </a:rPr>
              <a:t>PAUSE</a:t>
            </a:r>
          </a:p>
        </p:txBody>
      </p:sp>
      <p:cxnSp>
        <p:nvCxnSpPr>
          <p:cNvPr id="68" name="Straight Arrow Connector 67"/>
          <p:cNvCxnSpPr/>
          <p:nvPr/>
        </p:nvCxnSpPr>
        <p:spPr>
          <a:xfrm>
            <a:off x="8970763" y="2604971"/>
            <a:ext cx="107482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496026" y="1919195"/>
            <a:ext cx="128897" cy="22423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p:cNvSpPr/>
          <p:nvPr/>
        </p:nvSpPr>
        <p:spPr>
          <a:xfrm>
            <a:off x="3355985" y="1921192"/>
            <a:ext cx="128897" cy="22423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p:cNvSpPr/>
          <p:nvPr/>
        </p:nvSpPr>
        <p:spPr>
          <a:xfrm>
            <a:off x="3215944" y="1923188"/>
            <a:ext cx="128897" cy="22423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Rectangle 29"/>
          <p:cNvSpPr/>
          <p:nvPr/>
        </p:nvSpPr>
        <p:spPr>
          <a:xfrm>
            <a:off x="3076991" y="1922993"/>
            <a:ext cx="128897" cy="22423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30"/>
          <p:cNvSpPr/>
          <p:nvPr/>
        </p:nvSpPr>
        <p:spPr>
          <a:xfrm>
            <a:off x="2930568" y="1922807"/>
            <a:ext cx="128897" cy="22423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p:cNvSpPr/>
          <p:nvPr/>
        </p:nvSpPr>
        <p:spPr>
          <a:xfrm>
            <a:off x="3350910" y="1675839"/>
            <a:ext cx="136169" cy="22423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7704893" y="1845974"/>
            <a:ext cx="15112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Congestion</a:t>
            </a:r>
          </a:p>
        </p:txBody>
      </p:sp>
      <p:graphicFrame>
        <p:nvGraphicFramePr>
          <p:cNvPr id="3" name="Diagram 2">
            <a:extLst>
              <a:ext uri="{FF2B5EF4-FFF2-40B4-BE49-F238E27FC236}">
                <a16:creationId xmlns:a16="http://schemas.microsoft.com/office/drawing/2014/main" id="{E8783718-098D-DFA0-A083-52A4AF45728B}"/>
              </a:ext>
            </a:extLst>
          </p:cNvPr>
          <p:cNvGraphicFramePr/>
          <p:nvPr/>
        </p:nvGraphicFramePr>
        <p:xfrm>
          <a:off x="811244" y="3775020"/>
          <a:ext cx="11028019" cy="28524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922418335"/>
      </p:ext>
    </p:extLst>
  </p:cSld>
  <p:clrMapOvr>
    <a:masterClrMapping/>
  </p:clrMapOvr>
  <mc:AlternateContent xmlns:mc="http://schemas.openxmlformats.org/markup-compatibility/2006" xmlns:p14="http://schemas.microsoft.com/office/powerpoint/2010/main">
    <mc:Choice Requires="p14">
      <p:transition spd="slow" p14:dur="2000" advTm="43570"/>
    </mc:Choice>
    <mc:Fallback xmlns="">
      <p:transition spd="slow" advTm="435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746 0.0007 L 0.45 0.00186 " pathEditMode="relative" rAng="0" ptsTypes="AA">
                                      <p:cBhvr>
                                        <p:cTn id="6" dur="1000" fill="hold"/>
                                        <p:tgtEl>
                                          <p:spTgt spid="26"/>
                                        </p:tgtEl>
                                        <p:attrNameLst>
                                          <p:attrName>ppt_x</p:attrName>
                                          <p:attrName>ppt_y</p:attrName>
                                        </p:attrNameLst>
                                      </p:cBhvr>
                                      <p:rCtr x="22118" y="46"/>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747 0.00069 L 0.45 0.00185 " pathEditMode="relative" rAng="0" ptsTypes="AA">
                                      <p:cBhvr>
                                        <p:cTn id="14" dur="1000" fill="hold"/>
                                        <p:tgtEl>
                                          <p:spTgt spid="27"/>
                                        </p:tgtEl>
                                        <p:attrNameLst>
                                          <p:attrName>ppt_x</p:attrName>
                                          <p:attrName>ppt_y</p:attrName>
                                        </p:attrNameLst>
                                      </p:cBhvr>
                                      <p:rCtr x="22118" y="46"/>
                                    </p:animMotion>
                                  </p:childTnLst>
                                </p:cTn>
                              </p:par>
                            </p:childTnLst>
                          </p:cTn>
                        </p:par>
                        <p:par>
                          <p:cTn id="15" fill="hold">
                            <p:stCondLst>
                              <p:cond delay="1000"/>
                            </p:stCondLst>
                            <p:childTnLst>
                              <p:par>
                                <p:cTn id="16" presetID="0" presetClass="path" presetSubtype="0" accel="50000" decel="50000" fill="hold" grpId="0" nodeType="afterEffect">
                                  <p:stCondLst>
                                    <p:cond delay="0"/>
                                  </p:stCondLst>
                                  <p:childTnLst>
                                    <p:animMotion origin="layout" path="M 0.00747 0.00069 L 0.45 0.00185 " pathEditMode="relative" rAng="0" ptsTypes="AA">
                                      <p:cBhvr>
                                        <p:cTn id="17" dur="1000" fill="hold"/>
                                        <p:tgtEl>
                                          <p:spTgt spid="28"/>
                                        </p:tgtEl>
                                        <p:attrNameLst>
                                          <p:attrName>ppt_x</p:attrName>
                                          <p:attrName>ppt_y</p:attrName>
                                        </p:attrNameLst>
                                      </p:cBhvr>
                                      <p:rCtr x="22118" y="4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0" nodeType="clickEffect">
                                  <p:stCondLst>
                                    <p:cond delay="0"/>
                                  </p:stCondLst>
                                  <p:childTnLst>
                                    <p:animMotion origin="layout" path="M 3.88889E-6 2.59259E-6 L 0.21128 0.00208 " pathEditMode="relative" rAng="0" ptsTypes="AA">
                                      <p:cBhvr>
                                        <p:cTn id="29" dur="1000" fill="hold"/>
                                        <p:tgtEl>
                                          <p:spTgt spid="30"/>
                                        </p:tgtEl>
                                        <p:attrNameLst>
                                          <p:attrName>ppt_x</p:attrName>
                                          <p:attrName>ppt_y</p:attrName>
                                        </p:attrNameLst>
                                      </p:cBhvr>
                                      <p:rCtr x="10556" y="93"/>
                                    </p:animMotion>
                                  </p:childTnLst>
                                </p:cTn>
                              </p:par>
                            </p:childTnLst>
                          </p:cTn>
                        </p:par>
                        <p:par>
                          <p:cTn id="30" fill="hold">
                            <p:stCondLst>
                              <p:cond delay="1000"/>
                            </p:stCondLst>
                            <p:childTnLst>
                              <p:par>
                                <p:cTn id="31" presetID="0" presetClass="path" presetSubtype="0" accel="50000" decel="50000" fill="hold" grpId="0" nodeType="afterEffect">
                                  <p:stCondLst>
                                    <p:cond delay="0"/>
                                  </p:stCondLst>
                                  <p:childTnLst>
                                    <p:animMotion origin="layout" path="M -3.88889E-6 2.59259E-6 L 0.21129 0.00208 " pathEditMode="relative" rAng="0" ptsTypes="AA">
                                      <p:cBhvr>
                                        <p:cTn id="32" dur="1000" fill="hold"/>
                                        <p:tgtEl>
                                          <p:spTgt spid="31"/>
                                        </p:tgtEl>
                                        <p:attrNameLst>
                                          <p:attrName>ppt_x</p:attrName>
                                          <p:attrName>ppt_y</p:attrName>
                                        </p:attrNameLst>
                                      </p:cBhvr>
                                      <p:rCtr x="10556" y="93"/>
                                    </p:animMotion>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grpId="0" nodeType="clickEffect">
                                  <p:stCondLst>
                                    <p:cond delay="0"/>
                                  </p:stCondLst>
                                  <p:childTnLst>
                                    <p:animMotion origin="layout" path="M -3.05556E-6 1.85185E-6 L 0.68959 0.00301 " pathEditMode="relative" rAng="0" ptsTypes="AA">
                                      <p:cBhvr>
                                        <p:cTn id="36" dur="1000" fill="hold"/>
                                        <p:tgtEl>
                                          <p:spTgt spid="56"/>
                                        </p:tgtEl>
                                        <p:attrNameLst>
                                          <p:attrName>ppt_x</p:attrName>
                                          <p:attrName>ppt_y</p:attrName>
                                        </p:attrNameLst>
                                      </p:cBhvr>
                                      <p:rCtr x="34479" y="139"/>
                                    </p:animMotion>
                                  </p:childTnLst>
                                </p:cTn>
                              </p:par>
                            </p:childTnLst>
                          </p:cTn>
                        </p:par>
                        <p:par>
                          <p:cTn id="37" fill="hold">
                            <p:stCondLst>
                              <p:cond delay="1000"/>
                            </p:stCondLst>
                            <p:childTnLst>
                              <p:par>
                                <p:cTn id="38" presetID="0" presetClass="path" presetSubtype="0" accel="50000" decel="50000" fill="hold" grpId="0" nodeType="afterEffect">
                                  <p:stCondLst>
                                    <p:cond delay="0"/>
                                  </p:stCondLst>
                                  <p:childTnLst>
                                    <p:animMotion origin="layout" path="M -1.66667E-6 1.85185E-6 L 0.68959 0.00301 " pathEditMode="relative" rAng="0" ptsTypes="AA">
                                      <p:cBhvr>
                                        <p:cTn id="39" dur="1000" fill="hold"/>
                                        <p:tgtEl>
                                          <p:spTgt spid="32"/>
                                        </p:tgtEl>
                                        <p:attrNameLst>
                                          <p:attrName>ppt_x</p:attrName>
                                          <p:attrName>ppt_y</p:attrName>
                                        </p:attrNameLst>
                                      </p:cBhvr>
                                      <p:rCtr x="34479" y="139"/>
                                    </p:animMotion>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6" grpId="0"/>
      <p:bldP spid="26" grpId="0" animBg="1"/>
      <p:bldP spid="27" grpId="0" animBg="1"/>
      <p:bldP spid="28" grpId="0" animBg="1"/>
      <p:bldP spid="30" grpId="0" animBg="1"/>
      <p:bldP spid="31" grpId="0" animBg="1"/>
      <p:bldP spid="32" grpId="0" animBg="1"/>
      <p:bldP spid="35" grpId="0"/>
      <p:bldGraphic spid="3"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B7BE6F-48A6-4436-88B0-0C82EF2B9EB2}"/>
              </a:ext>
            </a:extLst>
          </p:cNvPr>
          <p:cNvSpPr>
            <a:spLocks noGrp="1"/>
          </p:cNvSpPr>
          <p:nvPr>
            <p:ph type="title"/>
          </p:nvPr>
        </p:nvSpPr>
        <p:spPr>
          <a:xfrm>
            <a:off x="5297593" y="130095"/>
            <a:ext cx="6251110" cy="1783080"/>
          </a:xfrm>
        </p:spPr>
        <p:txBody>
          <a:bodyPr anchor="b">
            <a:normAutofit/>
          </a:bodyPr>
          <a:lstStyle/>
          <a:p>
            <a:r>
              <a:rPr lang="en-US" sz="4200" dirty="0"/>
              <a:t>PFC and associated buffer configuration is non-trivial</a:t>
            </a:r>
          </a:p>
        </p:txBody>
      </p:sp>
      <p:pic>
        <p:nvPicPr>
          <p:cNvPr id="6" name="Picture 5">
            <a:extLst>
              <a:ext uri="{FF2B5EF4-FFF2-40B4-BE49-F238E27FC236}">
                <a16:creationId xmlns:a16="http://schemas.microsoft.com/office/drawing/2014/main" id="{717AC8A5-CE49-C706-2C04-B4DC5891EA2C}"/>
              </a:ext>
            </a:extLst>
          </p:cNvPr>
          <p:cNvPicPr>
            <a:picLocks noChangeAspect="1"/>
          </p:cNvPicPr>
          <p:nvPr/>
        </p:nvPicPr>
        <p:blipFill rotWithShape="1">
          <a:blip r:embed="rId2"/>
          <a:srcRect l="27682" r="3411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554B31C-1910-C86F-89DE-BD11960D3ED4}"/>
              </a:ext>
            </a:extLst>
          </p:cNvPr>
          <p:cNvSpPr>
            <a:spLocks noGrp="1"/>
          </p:cNvSpPr>
          <p:nvPr>
            <p:ph idx="1"/>
          </p:nvPr>
        </p:nvSpPr>
        <p:spPr>
          <a:xfrm>
            <a:off x="5297593" y="2223447"/>
            <a:ext cx="6251109" cy="4324280"/>
          </a:xfrm>
        </p:spPr>
        <p:txBody>
          <a:bodyPr>
            <a:noAutofit/>
          </a:bodyPr>
          <a:lstStyle/>
          <a:p>
            <a:endParaRPr lang="en-US" sz="2400" dirty="0"/>
          </a:p>
          <a:p>
            <a:r>
              <a:rPr lang="en-US" sz="2400" dirty="0"/>
              <a:t>Headroom – which depends on cable length</a:t>
            </a:r>
          </a:p>
          <a:p>
            <a:pPr marL="0" indent="0">
              <a:buNone/>
            </a:pPr>
            <a:endParaRPr lang="en-US" sz="800" dirty="0"/>
          </a:p>
          <a:p>
            <a:r>
              <a:rPr lang="en-US" sz="2400" dirty="0"/>
              <a:t>Joint ECN-PFC config – ECN must trigger before PFC (more on this later)</a:t>
            </a:r>
          </a:p>
          <a:p>
            <a:endParaRPr lang="en-US" sz="800" dirty="0"/>
          </a:p>
          <a:p>
            <a:r>
              <a:rPr lang="en-US" sz="2400" dirty="0"/>
              <a:t>Configure PFC watchdog to guard against hardware faults</a:t>
            </a:r>
          </a:p>
          <a:p>
            <a:endParaRPr lang="en-US" sz="800" dirty="0"/>
          </a:p>
          <a:p>
            <a:r>
              <a:rPr lang="en-US" sz="2400" dirty="0"/>
              <a:t>.. And all this on heterogenous, multi-generation routers</a:t>
            </a:r>
          </a:p>
          <a:p>
            <a:pPr marL="457200" lvl="1" indent="0">
              <a:buNone/>
            </a:pPr>
            <a:endParaRPr lang="en-US" dirty="0"/>
          </a:p>
          <a:p>
            <a:pPr marL="0" indent="0">
              <a:buNone/>
            </a:pPr>
            <a:endParaRPr lang="en-US" sz="2400" dirty="0"/>
          </a:p>
        </p:txBody>
      </p:sp>
      <p:sp>
        <p:nvSpPr>
          <p:cNvPr id="4" name="Slide Number Placeholder 3">
            <a:extLst>
              <a:ext uri="{FF2B5EF4-FFF2-40B4-BE49-F238E27FC236}">
                <a16:creationId xmlns:a16="http://schemas.microsoft.com/office/drawing/2014/main" id="{9644C73C-0E3A-97A3-05C9-233C413FB3C7}"/>
              </a:ext>
            </a:extLst>
          </p:cNvPr>
          <p:cNvSpPr>
            <a:spLocks noGrp="1"/>
          </p:cNvSpPr>
          <p:nvPr>
            <p:ph type="sldNum" sz="quarter" idx="12"/>
          </p:nvPr>
        </p:nvSpPr>
        <p:spPr>
          <a:xfrm>
            <a:off x="10052978" y="6356350"/>
            <a:ext cx="1300821"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824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F8220A-1D3A-4847-A522-2155EE74C8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C1D30-1A7C-4E7C-9363-9F3F153235B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ounded Rectangle 21">
            <a:extLst>
              <a:ext uri="{FF2B5EF4-FFF2-40B4-BE49-F238E27FC236}">
                <a16:creationId xmlns:a16="http://schemas.microsoft.com/office/drawing/2014/main" id="{80DE778B-4047-4496-B3C2-A7F278DFCCDD}"/>
              </a:ext>
            </a:extLst>
          </p:cNvPr>
          <p:cNvSpPr/>
          <p:nvPr/>
        </p:nvSpPr>
        <p:spPr>
          <a:xfrm>
            <a:off x="904875" y="4972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Multiple ASIC Vendors</a:t>
            </a:r>
          </a:p>
        </p:txBody>
      </p:sp>
      <p:sp>
        <p:nvSpPr>
          <p:cNvPr id="15" name="Title 1">
            <a:extLst>
              <a:ext uri="{FF2B5EF4-FFF2-40B4-BE49-F238E27FC236}">
                <a16:creationId xmlns:a16="http://schemas.microsoft.com/office/drawing/2014/main" id="{F481154A-9A5C-4ACE-A387-BBBEB7C5F9B7}"/>
              </a:ext>
            </a:extLst>
          </p:cNvPr>
          <p:cNvSpPr>
            <a:spLocks noGrp="1"/>
          </p:cNvSpPr>
          <p:nvPr>
            <p:ph type="title"/>
          </p:nvPr>
        </p:nvSpPr>
        <p:spPr>
          <a:xfrm>
            <a:off x="0" y="232459"/>
            <a:ext cx="12191999" cy="909602"/>
          </a:xfrm>
        </p:spPr>
        <p:txBody>
          <a:bodyPr spcFirstLastPara="1" vert="horz" wrap="square" lIns="121900" tIns="60934" rIns="121900" bIns="60934" rtlCol="0" anchor="t" anchorCtr="0">
            <a:normAutofit fontScale="90000"/>
          </a:bodyPr>
          <a:lstStyle/>
          <a:p>
            <a:pPr algn="ctr">
              <a:lnSpc>
                <a:spcPct val="100000"/>
              </a:lnSpc>
            </a:pPr>
            <a:r>
              <a:rPr lang="en-US">
                <a:latin typeface="Segoe UI Semibold"/>
                <a:cs typeface="Segoe UI Semibold"/>
              </a:rPr>
              <a:t>  </a:t>
            </a:r>
            <a:r>
              <a:rPr lang="en-US" sz="4900" b="1">
                <a:latin typeface="+mj-lt"/>
                <a:cs typeface="Segoe UI Semibold"/>
              </a:rPr>
              <a:t>SONiC</a:t>
            </a:r>
            <a:r>
              <a:rPr lang="en-US" sz="4900">
                <a:latin typeface="+mj-lt"/>
                <a:cs typeface="Segoe UI Semibold"/>
              </a:rPr>
              <a:t>:</a:t>
            </a:r>
            <a:r>
              <a:rPr lang="en-US" sz="4000">
                <a:latin typeface="+mj-lt"/>
                <a:cs typeface="Segoe UI Semibold"/>
              </a:rPr>
              <a:t> </a:t>
            </a:r>
            <a:r>
              <a:rPr lang="en-US" sz="3334">
                <a:latin typeface="+mj-lt"/>
                <a:cs typeface="Segoe UI Semibold"/>
              </a:rPr>
              <a:t> </a:t>
            </a:r>
            <a:r>
              <a:rPr lang="en-US" sz="4400" b="1">
                <a:latin typeface="+mj-lt"/>
                <a:cs typeface="Segoe UI Semibold"/>
              </a:rPr>
              <a:t>S</a:t>
            </a:r>
            <a:r>
              <a:rPr lang="en-US" sz="4400">
                <a:latin typeface="+mj-lt"/>
                <a:cs typeface="Segoe UI Semibold"/>
              </a:rPr>
              <a:t>oftware for </a:t>
            </a:r>
            <a:r>
              <a:rPr lang="en-US" sz="4400" b="1">
                <a:latin typeface="+mj-lt"/>
                <a:cs typeface="Segoe UI Semibold"/>
              </a:rPr>
              <a:t>O</a:t>
            </a:r>
            <a:r>
              <a:rPr lang="en-US" sz="4400">
                <a:latin typeface="+mj-lt"/>
                <a:cs typeface="Segoe UI Semibold"/>
              </a:rPr>
              <a:t>pen </a:t>
            </a:r>
            <a:r>
              <a:rPr lang="en-US" sz="4400" b="1">
                <a:latin typeface="+mj-lt"/>
                <a:cs typeface="Segoe UI Semibold"/>
              </a:rPr>
              <a:t>N</a:t>
            </a:r>
            <a:r>
              <a:rPr lang="en-US" sz="4400">
                <a:latin typeface="+mj-lt"/>
                <a:cs typeface="Segoe UI Semibold"/>
              </a:rPr>
              <a:t>etworking </a:t>
            </a:r>
            <a:r>
              <a:rPr lang="en-US" sz="4400" b="1">
                <a:latin typeface="+mj-lt"/>
                <a:cs typeface="Segoe UI Semibold"/>
              </a:rPr>
              <a:t>i</a:t>
            </a:r>
            <a:r>
              <a:rPr lang="en-US" sz="4400">
                <a:latin typeface="+mj-lt"/>
                <a:cs typeface="Segoe UI Semibold"/>
              </a:rPr>
              <a:t>n the </a:t>
            </a:r>
            <a:r>
              <a:rPr lang="en-US" sz="4400" b="1">
                <a:latin typeface="+mj-lt"/>
                <a:cs typeface="Segoe UI Semibold"/>
              </a:rPr>
              <a:t>C</a:t>
            </a:r>
            <a:r>
              <a:rPr lang="en-US" sz="4400">
                <a:latin typeface="+mj-lt"/>
                <a:cs typeface="Segoe UI Semibold"/>
              </a:rPr>
              <a:t>loud</a:t>
            </a:r>
            <a:r>
              <a:rPr lang="en-US" sz="2667">
                <a:latin typeface="Segoe UI Semibold"/>
                <a:cs typeface="Segoe UI Semibold"/>
              </a:rPr>
              <a:t> </a:t>
            </a:r>
            <a:endParaRPr lang="en-US" sz="2667"/>
          </a:p>
        </p:txBody>
      </p:sp>
      <p:pic>
        <p:nvPicPr>
          <p:cNvPr id="16" name="Picture 15">
            <a:extLst>
              <a:ext uri="{FF2B5EF4-FFF2-40B4-BE49-F238E27FC236}">
                <a16:creationId xmlns:a16="http://schemas.microsoft.com/office/drawing/2014/main" id="{CC243C5B-3D19-42C8-B979-42D364DFBC8E}"/>
              </a:ext>
            </a:extLst>
          </p:cNvPr>
          <p:cNvPicPr>
            <a:picLocks noChangeAspect="1"/>
          </p:cNvPicPr>
          <p:nvPr/>
        </p:nvPicPr>
        <p:blipFill>
          <a:blip r:embed="rId3"/>
          <a:stretch>
            <a:fillRect/>
          </a:stretch>
        </p:blipFill>
        <p:spPr>
          <a:xfrm>
            <a:off x="857400" y="4258982"/>
            <a:ext cx="10496400" cy="730174"/>
          </a:xfrm>
          <a:prstGeom prst="rect">
            <a:avLst/>
          </a:prstGeom>
          <a:solidFill>
            <a:schemeClr val="bg1"/>
          </a:solidFill>
        </p:spPr>
      </p:pic>
      <p:sp>
        <p:nvSpPr>
          <p:cNvPr id="17" name="Rounded Rectangle 21">
            <a:extLst>
              <a:ext uri="{FF2B5EF4-FFF2-40B4-BE49-F238E27FC236}">
                <a16:creationId xmlns:a16="http://schemas.microsoft.com/office/drawing/2014/main" id="{550E15C2-975D-4635-A0ED-A33F33C3773D}"/>
              </a:ext>
            </a:extLst>
          </p:cNvPr>
          <p:cNvSpPr/>
          <p:nvPr/>
        </p:nvSpPr>
        <p:spPr>
          <a:xfrm>
            <a:off x="880584" y="2376851"/>
            <a:ext cx="10433304" cy="1855108"/>
          </a:xfrm>
          <a:prstGeom prst="roundRect">
            <a:avLst/>
          </a:prstGeom>
          <a:solidFill>
            <a:schemeClr val="accent6">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18" name="Content Placeholder 7" descr="Sonic logo">
            <a:extLst>
              <a:ext uri="{FF2B5EF4-FFF2-40B4-BE49-F238E27FC236}">
                <a16:creationId xmlns:a16="http://schemas.microsoft.com/office/drawing/2014/main" id="{07228036-F128-4D2D-97C9-814791EF87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22924" y="2602986"/>
            <a:ext cx="1549529" cy="727782"/>
          </a:xfrm>
          <a:prstGeom prst="rect">
            <a:avLst/>
          </a:prstGeom>
        </p:spPr>
      </p:pic>
      <p:grpSp>
        <p:nvGrpSpPr>
          <p:cNvPr id="19" name="Group 18">
            <a:extLst>
              <a:ext uri="{FF2B5EF4-FFF2-40B4-BE49-F238E27FC236}">
                <a16:creationId xmlns:a16="http://schemas.microsoft.com/office/drawing/2014/main" id="{79F8CD4C-E863-4CCA-BA21-A25F6FAC6D19}"/>
              </a:ext>
              <a:ext uri="{C183D7F6-B498-43B3-948B-1728B52AA6E4}">
                <adec:decorative xmlns:adec="http://schemas.microsoft.com/office/drawing/2017/decorative" val="1"/>
              </a:ext>
            </a:extLst>
          </p:cNvPr>
          <p:cNvGrpSpPr/>
          <p:nvPr/>
        </p:nvGrpSpPr>
        <p:grpSpPr>
          <a:xfrm>
            <a:off x="3931017" y="2465639"/>
            <a:ext cx="4070058" cy="1693174"/>
            <a:chOff x="2867737" y="1863844"/>
            <a:chExt cx="3052543" cy="1269880"/>
          </a:xfrm>
        </p:grpSpPr>
        <p:grpSp>
          <p:nvGrpSpPr>
            <p:cNvPr id="20" name="Group 19">
              <a:extLst>
                <a:ext uri="{FF2B5EF4-FFF2-40B4-BE49-F238E27FC236}">
                  <a16:creationId xmlns:a16="http://schemas.microsoft.com/office/drawing/2014/main" id="{77169D97-0285-44D6-A7D4-2FBABD6B42B5}"/>
                </a:ext>
              </a:extLst>
            </p:cNvPr>
            <p:cNvGrpSpPr/>
            <p:nvPr/>
          </p:nvGrpSpPr>
          <p:grpSpPr>
            <a:xfrm>
              <a:off x="3151720" y="1863844"/>
              <a:ext cx="2768560" cy="1269880"/>
              <a:chOff x="3151720" y="1863844"/>
              <a:chExt cx="2768560" cy="1269880"/>
            </a:xfrm>
          </p:grpSpPr>
          <p:sp>
            <p:nvSpPr>
              <p:cNvPr id="22" name="Flowchart: Magnetic Disk 8">
                <a:extLst>
                  <a:ext uri="{FF2B5EF4-FFF2-40B4-BE49-F238E27FC236}">
                    <a16:creationId xmlns:a16="http://schemas.microsoft.com/office/drawing/2014/main" id="{A5CDF980-BD3F-44C6-9CA6-64BECF31A977}"/>
                  </a:ext>
                </a:extLst>
              </p:cNvPr>
              <p:cNvSpPr/>
              <p:nvPr/>
            </p:nvSpPr>
            <p:spPr>
              <a:xfrm>
                <a:off x="3151720"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More apps</a:t>
                </a:r>
              </a:p>
            </p:txBody>
          </p:sp>
          <p:sp>
            <p:nvSpPr>
              <p:cNvPr id="23" name="Flowchart: Magnetic Disk 8">
                <a:extLst>
                  <a:ext uri="{FF2B5EF4-FFF2-40B4-BE49-F238E27FC236}">
                    <a16:creationId xmlns:a16="http://schemas.microsoft.com/office/drawing/2014/main" id="{A1BC909F-F46E-41B6-83B3-76E9EDE93120}"/>
                  </a:ext>
                </a:extLst>
              </p:cNvPr>
              <p:cNvSpPr/>
              <p:nvPr/>
            </p:nvSpPr>
            <p:spPr>
              <a:xfrm>
                <a:off x="3712663"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SNMP</a:t>
                </a:r>
              </a:p>
            </p:txBody>
          </p:sp>
          <p:sp>
            <p:nvSpPr>
              <p:cNvPr id="24" name="Flowchart: Magnetic Disk 8">
                <a:extLst>
                  <a:ext uri="{FF2B5EF4-FFF2-40B4-BE49-F238E27FC236}">
                    <a16:creationId xmlns:a16="http://schemas.microsoft.com/office/drawing/2014/main" id="{9AA301F9-3920-4CDF-9B9C-2B2433B77A2D}"/>
                  </a:ext>
                </a:extLst>
              </p:cNvPr>
              <p:cNvSpPr/>
              <p:nvPr/>
            </p:nvSpPr>
            <p:spPr>
              <a:xfrm>
                <a:off x="4273606" y="1863845"/>
                <a:ext cx="524788" cy="476664"/>
              </a:xfrm>
              <a:prstGeom prst="flowChartMagneticDisk">
                <a:avLst/>
              </a:prstGeom>
              <a:solidFill>
                <a:srgbClr val="44546A"/>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BGP</a:t>
                </a:r>
              </a:p>
            </p:txBody>
          </p:sp>
          <p:sp>
            <p:nvSpPr>
              <p:cNvPr id="25" name="Flowchart: Magnetic Disk 8">
                <a:extLst>
                  <a:ext uri="{FF2B5EF4-FFF2-40B4-BE49-F238E27FC236}">
                    <a16:creationId xmlns:a16="http://schemas.microsoft.com/office/drawing/2014/main" id="{DBB4986D-4CB8-481F-B8F5-41EA0E6E8DC3}"/>
                  </a:ext>
                </a:extLst>
              </p:cNvPr>
              <p:cNvSpPr/>
              <p:nvPr/>
            </p:nvSpPr>
            <p:spPr>
              <a:xfrm>
                <a:off x="4834549" y="1863844"/>
                <a:ext cx="524788" cy="476665"/>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DHCP</a:t>
                </a:r>
              </a:p>
            </p:txBody>
          </p:sp>
          <p:sp>
            <p:nvSpPr>
              <p:cNvPr id="26" name="Flowchart: Magnetic Disk 8">
                <a:extLst>
                  <a:ext uri="{FF2B5EF4-FFF2-40B4-BE49-F238E27FC236}">
                    <a16:creationId xmlns:a16="http://schemas.microsoft.com/office/drawing/2014/main" id="{83A8E2C9-DE3B-4CC0-98F9-E2D3DB4096C6}"/>
                  </a:ext>
                </a:extLst>
              </p:cNvPr>
              <p:cNvSpPr/>
              <p:nvPr/>
            </p:nvSpPr>
            <p:spPr>
              <a:xfrm>
                <a:off x="5395492"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IPv6</a:t>
                </a:r>
              </a:p>
            </p:txBody>
          </p:sp>
          <p:sp>
            <p:nvSpPr>
              <p:cNvPr id="27" name="Flowchart: Magnetic Disk 26">
                <a:extLst>
                  <a:ext uri="{FF2B5EF4-FFF2-40B4-BE49-F238E27FC236}">
                    <a16:creationId xmlns:a16="http://schemas.microsoft.com/office/drawing/2014/main" id="{3614F5ED-016C-40DE-9AA6-BA6121A74F6B}"/>
                  </a:ext>
                </a:extLst>
              </p:cNvPr>
              <p:cNvSpPr/>
              <p:nvPr/>
            </p:nvSpPr>
            <p:spPr>
              <a:xfrm>
                <a:off x="5194106"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SYNCD</a:t>
                </a:r>
              </a:p>
            </p:txBody>
          </p:sp>
          <p:sp>
            <p:nvSpPr>
              <p:cNvPr id="28" name="Flowchart: Magnetic Disk 27">
                <a:extLst>
                  <a:ext uri="{FF2B5EF4-FFF2-40B4-BE49-F238E27FC236}">
                    <a16:creationId xmlns:a16="http://schemas.microsoft.com/office/drawing/2014/main" id="{BCF94326-C72C-48FF-B5D7-BD7C81ABAF86}"/>
                  </a:ext>
                </a:extLst>
              </p:cNvPr>
              <p:cNvSpPr/>
              <p:nvPr/>
            </p:nvSpPr>
            <p:spPr>
              <a:xfrm>
                <a:off x="5194106"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LLDP</a:t>
                </a:r>
              </a:p>
            </p:txBody>
          </p:sp>
          <p:sp>
            <p:nvSpPr>
              <p:cNvPr id="29" name="Flowchart: Magnetic Disk 28">
                <a:extLst>
                  <a:ext uri="{FF2B5EF4-FFF2-40B4-BE49-F238E27FC236}">
                    <a16:creationId xmlns:a16="http://schemas.microsoft.com/office/drawing/2014/main" id="{9AA7507B-97A1-46B1-A9E9-BAFE6AF864B7}"/>
                  </a:ext>
                </a:extLst>
              </p:cNvPr>
              <p:cNvSpPr/>
              <p:nvPr/>
            </p:nvSpPr>
            <p:spPr>
              <a:xfrm>
                <a:off x="4672097"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a:ea typeface="+mn-ea"/>
                    <a:cs typeface="+mn-cs"/>
                  </a:rPr>
                  <a:t>RedisDB</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lowchart: Magnetic Disk 29">
                <a:extLst>
                  <a:ext uri="{FF2B5EF4-FFF2-40B4-BE49-F238E27FC236}">
                    <a16:creationId xmlns:a16="http://schemas.microsoft.com/office/drawing/2014/main" id="{FB282045-D7A0-4984-9C4F-A2E521B0CD07}"/>
                  </a:ext>
                </a:extLst>
              </p:cNvPr>
              <p:cNvSpPr/>
              <p:nvPr/>
            </p:nvSpPr>
            <p:spPr>
              <a:xfrm>
                <a:off x="4672097"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a:ea typeface="+mn-ea"/>
                    <a:cs typeface="+mn-cs"/>
                  </a:rPr>
                  <a:t>TeamD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89BF74BA-D81F-4A23-8EE9-A85F26A0949B}"/>
                  </a:ext>
                </a:extLst>
              </p:cNvPr>
              <p:cNvGrpSpPr/>
              <p:nvPr/>
            </p:nvGrpSpPr>
            <p:grpSpPr>
              <a:xfrm>
                <a:off x="3414114" y="2368617"/>
                <a:ext cx="1055305" cy="765107"/>
                <a:chOff x="3414114" y="2405193"/>
                <a:chExt cx="1055305" cy="765107"/>
              </a:xfrm>
            </p:grpSpPr>
            <p:sp>
              <p:nvSpPr>
                <p:cNvPr id="32" name="Flowchart: Magnetic Disk 31">
                  <a:extLst>
                    <a:ext uri="{FF2B5EF4-FFF2-40B4-BE49-F238E27FC236}">
                      <a16:creationId xmlns:a16="http://schemas.microsoft.com/office/drawing/2014/main" id="{515C08AD-24AF-4EDB-BA40-F380F041D55A}"/>
                    </a:ext>
                  </a:extLst>
                </p:cNvPr>
                <p:cNvSpPr/>
                <p:nvPr/>
              </p:nvSpPr>
              <p:spPr>
                <a:xfrm>
                  <a:off x="3944631"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Utility</a:t>
                  </a:r>
                </a:p>
              </p:txBody>
            </p:sp>
            <p:sp>
              <p:nvSpPr>
                <p:cNvPr id="33" name="Flowchart: Magnetic Disk 32">
                  <a:extLst>
                    <a:ext uri="{FF2B5EF4-FFF2-40B4-BE49-F238E27FC236}">
                      <a16:creationId xmlns:a16="http://schemas.microsoft.com/office/drawing/2014/main" id="{2F709A88-7A36-497C-9DFF-ED044F2BE37B}"/>
                    </a:ext>
                  </a:extLst>
                </p:cNvPr>
                <p:cNvSpPr/>
                <p:nvPr/>
              </p:nvSpPr>
              <p:spPr>
                <a:xfrm>
                  <a:off x="3944631"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sym typeface="Source Sans Pro"/>
                    </a:rPr>
                    <a:t>Platform</a:t>
                  </a:r>
                </a:p>
              </p:txBody>
            </p:sp>
            <p:sp>
              <p:nvSpPr>
                <p:cNvPr id="34" name="Flowchart: Magnetic Disk 33">
                  <a:extLst>
                    <a:ext uri="{FF2B5EF4-FFF2-40B4-BE49-F238E27FC236}">
                      <a16:creationId xmlns:a16="http://schemas.microsoft.com/office/drawing/2014/main" id="{37C7A2D7-3D3C-4C7A-9BE2-7024BF90CA2C}"/>
                    </a:ext>
                  </a:extLst>
                </p:cNvPr>
                <p:cNvSpPr/>
                <p:nvPr/>
              </p:nvSpPr>
              <p:spPr>
                <a:xfrm>
                  <a:off x="3414114"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SWSS</a:t>
                  </a:r>
                </a:p>
              </p:txBody>
            </p:sp>
            <p:sp>
              <p:nvSpPr>
                <p:cNvPr id="35" name="Flowchart: Magnetic Disk 34">
                  <a:extLst>
                    <a:ext uri="{FF2B5EF4-FFF2-40B4-BE49-F238E27FC236}">
                      <a16:creationId xmlns:a16="http://schemas.microsoft.com/office/drawing/2014/main" id="{02A18161-1176-4DB5-8DB8-606A7695506D}"/>
                    </a:ext>
                  </a:extLst>
                </p:cNvPr>
                <p:cNvSpPr/>
                <p:nvPr/>
              </p:nvSpPr>
              <p:spPr>
                <a:xfrm>
                  <a:off x="3414115"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Database</a:t>
                  </a:r>
                </a:p>
              </p:txBody>
            </p:sp>
          </p:grpSp>
        </p:grpSp>
        <p:sp>
          <p:nvSpPr>
            <p:cNvPr id="21" name="TextBox 20">
              <a:extLst>
                <a:ext uri="{FF2B5EF4-FFF2-40B4-BE49-F238E27FC236}">
                  <a16:creationId xmlns:a16="http://schemas.microsoft.com/office/drawing/2014/main" id="{B3000E04-B9F4-4B19-BC7A-757CB60F7856}"/>
                </a:ext>
              </a:extLst>
            </p:cNvPr>
            <p:cNvSpPr txBox="1"/>
            <p:nvPr/>
          </p:nvSpPr>
          <p:spPr>
            <a:xfrm>
              <a:off x="2867737" y="2867960"/>
              <a:ext cx="531812" cy="196207"/>
            </a:xfrm>
            <a:prstGeom prst="rect">
              <a:avLst/>
            </a:prstGeom>
            <a:noFill/>
            <a:ln>
              <a:noFill/>
            </a:ln>
          </p:spPr>
          <p:txBody>
            <a:bodyPr wrap="square" rtlCol="0">
              <a:spAutoFit/>
            </a:bodyPr>
            <a:lstStyle/>
            <a:p>
              <a:pPr marL="0" marR="0" lvl="0" indent="0" algn="ctr" defTabSz="121921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6" name="Group 35">
            <a:extLst>
              <a:ext uri="{FF2B5EF4-FFF2-40B4-BE49-F238E27FC236}">
                <a16:creationId xmlns:a16="http://schemas.microsoft.com/office/drawing/2014/main" id="{F6B9383D-1256-48EE-9761-1B6B2A1B7B24}"/>
              </a:ext>
              <a:ext uri="{C183D7F6-B498-43B3-948B-1728B52AA6E4}">
                <adec:decorative xmlns:adec="http://schemas.microsoft.com/office/drawing/2017/decorative" val="1"/>
              </a:ext>
            </a:extLst>
          </p:cNvPr>
          <p:cNvGrpSpPr/>
          <p:nvPr/>
        </p:nvGrpSpPr>
        <p:grpSpPr>
          <a:xfrm>
            <a:off x="3585841" y="2465640"/>
            <a:ext cx="5228078" cy="635552"/>
            <a:chOff x="2608855" y="1900421"/>
            <a:chExt cx="3921058" cy="476664"/>
          </a:xfrm>
        </p:grpSpPr>
        <p:sp>
          <p:nvSpPr>
            <p:cNvPr id="37" name="Flowchart: Magnetic Disk 8">
              <a:extLst>
                <a:ext uri="{FF2B5EF4-FFF2-40B4-BE49-F238E27FC236}">
                  <a16:creationId xmlns:a16="http://schemas.microsoft.com/office/drawing/2014/main" id="{9169AD2C-266C-412A-BC85-01823566F82A}"/>
                </a:ext>
              </a:extLst>
            </p:cNvPr>
            <p:cNvSpPr/>
            <p:nvPr/>
          </p:nvSpPr>
          <p:spPr>
            <a:xfrm>
              <a:off x="4273139" y="1900421"/>
              <a:ext cx="524788" cy="476664"/>
            </a:xfrm>
            <a:prstGeom prst="flowChartMagneticDisk">
              <a:avLst/>
            </a:prstGeom>
            <a:solidFill>
              <a:srgbClr val="00B050"/>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BGP</a:t>
              </a:r>
            </a:p>
          </p:txBody>
        </p:sp>
        <p:sp>
          <p:nvSpPr>
            <p:cNvPr id="38" name="Flowchart: Magnetic Disk 8">
              <a:extLst>
                <a:ext uri="{FF2B5EF4-FFF2-40B4-BE49-F238E27FC236}">
                  <a16:creationId xmlns:a16="http://schemas.microsoft.com/office/drawing/2014/main" id="{C9BF5ECF-1649-4DF5-8C35-0161D892EE3C}"/>
                </a:ext>
              </a:extLst>
            </p:cNvPr>
            <p:cNvSpPr/>
            <p:nvPr/>
          </p:nvSpPr>
          <p:spPr>
            <a:xfrm>
              <a:off x="2608855" y="1900421"/>
              <a:ext cx="524788" cy="476664"/>
            </a:xfrm>
            <a:prstGeom prst="flowChartMagneticDisk">
              <a:avLst/>
            </a:prstGeom>
            <a:solidFill>
              <a:schemeClr val="accent1"/>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New</a:t>
              </a:r>
            </a:p>
          </p:txBody>
        </p:sp>
        <p:sp>
          <p:nvSpPr>
            <p:cNvPr id="39" name="Flowchart: Magnetic Disk 8">
              <a:extLst>
                <a:ext uri="{FF2B5EF4-FFF2-40B4-BE49-F238E27FC236}">
                  <a16:creationId xmlns:a16="http://schemas.microsoft.com/office/drawing/2014/main" id="{38552B31-6BF4-4F7C-9B66-D378A3929884}"/>
                </a:ext>
              </a:extLst>
            </p:cNvPr>
            <p:cNvSpPr/>
            <p:nvPr/>
          </p:nvSpPr>
          <p:spPr>
            <a:xfrm>
              <a:off x="5940426" y="1900421"/>
              <a:ext cx="589487" cy="476664"/>
            </a:xfrm>
            <a:prstGeom prst="flowChartMagneticDisk">
              <a:avLst/>
            </a:prstGeom>
            <a:solidFill>
              <a:srgbClr val="00B0F0"/>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New </a:t>
              </a:r>
            </a:p>
          </p:txBody>
        </p:sp>
      </p:grpSp>
      <p:sp>
        <p:nvSpPr>
          <p:cNvPr id="41" name="TextBox 40">
            <a:extLst>
              <a:ext uri="{FF2B5EF4-FFF2-40B4-BE49-F238E27FC236}">
                <a16:creationId xmlns:a16="http://schemas.microsoft.com/office/drawing/2014/main" id="{B74B731E-FCA5-4DA8-885C-560A05BE8740}"/>
              </a:ext>
            </a:extLst>
          </p:cNvPr>
          <p:cNvSpPr txBox="1"/>
          <p:nvPr/>
        </p:nvSpPr>
        <p:spPr>
          <a:xfrm>
            <a:off x="1043802" y="3375143"/>
            <a:ext cx="26169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 Containerized Cross-platform Switch OS</a:t>
            </a:r>
          </a:p>
        </p:txBody>
      </p:sp>
      <p:pic>
        <p:nvPicPr>
          <p:cNvPr id="44" name="Picture 12" descr="âazure logo transparent whiteâçå¾çæç´¢ç»æ">
            <a:extLst>
              <a:ext uri="{FF2B5EF4-FFF2-40B4-BE49-F238E27FC236}">
                <a16:creationId xmlns:a16="http://schemas.microsoft.com/office/drawing/2014/main" id="{445ACDDB-AD1B-AC12-4F88-4D028F6FD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799" y="1146075"/>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âalibaba cloud logo transparent whiteâçå¾çæç´¢ç»æ">
            <a:extLst>
              <a:ext uri="{FF2B5EF4-FFF2-40B4-BE49-F238E27FC236}">
                <a16:creationId xmlns:a16="http://schemas.microsoft.com/office/drawing/2014/main" id="{E96E250D-BA89-36C7-6F6D-5AA813E9C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055" y="1316253"/>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2" descr="âtencent white logoâçå¾çæç´¢ç»æ">
            <a:extLst>
              <a:ext uri="{FF2B5EF4-FFF2-40B4-BE49-F238E27FC236}">
                <a16:creationId xmlns:a16="http://schemas.microsoft.com/office/drawing/2014/main" id="{69BA3776-E056-E1FC-B9BD-70B5E96CB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787" y="1613094"/>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0" descr="ç¸å³å¾ç">
            <a:extLst>
              <a:ext uri="{FF2B5EF4-FFF2-40B4-BE49-F238E27FC236}">
                <a16:creationId xmlns:a16="http://schemas.microsoft.com/office/drawing/2014/main" id="{4C17DCA9-B454-59DE-1FFC-AF89F945C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2200" y="1142061"/>
            <a:ext cx="1127195" cy="11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2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F8220A-1D3A-4847-A522-2155EE74C8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DC1D30-1A7C-4E7C-9363-9F3F153235B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ounded Rectangle 21">
            <a:extLst>
              <a:ext uri="{FF2B5EF4-FFF2-40B4-BE49-F238E27FC236}">
                <a16:creationId xmlns:a16="http://schemas.microsoft.com/office/drawing/2014/main" id="{80DE778B-4047-4496-B3C2-A7F278DFCCDD}"/>
              </a:ext>
            </a:extLst>
          </p:cNvPr>
          <p:cNvSpPr/>
          <p:nvPr/>
        </p:nvSpPr>
        <p:spPr>
          <a:xfrm>
            <a:off x="904875" y="4972875"/>
            <a:ext cx="10429725" cy="1383079"/>
          </a:xfrm>
          <a:prstGeom prst="roundRect">
            <a:avLst/>
          </a:prstGeom>
          <a:solidFill>
            <a:schemeClr val="accent1">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ASIC Vendor</a:t>
            </a:r>
          </a:p>
        </p:txBody>
      </p:sp>
      <p:sp>
        <p:nvSpPr>
          <p:cNvPr id="15" name="Title 1">
            <a:extLst>
              <a:ext uri="{FF2B5EF4-FFF2-40B4-BE49-F238E27FC236}">
                <a16:creationId xmlns:a16="http://schemas.microsoft.com/office/drawing/2014/main" id="{F481154A-9A5C-4ACE-A387-BBBEB7C5F9B7}"/>
              </a:ext>
            </a:extLst>
          </p:cNvPr>
          <p:cNvSpPr>
            <a:spLocks noGrp="1"/>
          </p:cNvSpPr>
          <p:nvPr>
            <p:ph type="title"/>
          </p:nvPr>
        </p:nvSpPr>
        <p:spPr>
          <a:xfrm>
            <a:off x="0" y="232459"/>
            <a:ext cx="12191999" cy="909602"/>
          </a:xfrm>
        </p:spPr>
        <p:txBody>
          <a:bodyPr spcFirstLastPara="1" vert="horz" wrap="square" lIns="121900" tIns="60934" rIns="121900" bIns="60934" rtlCol="0" anchor="t" anchorCtr="0">
            <a:normAutofit fontScale="90000"/>
          </a:bodyPr>
          <a:lstStyle/>
          <a:p>
            <a:pPr algn="ctr">
              <a:lnSpc>
                <a:spcPct val="100000"/>
              </a:lnSpc>
            </a:pPr>
            <a:r>
              <a:rPr lang="en-US">
                <a:latin typeface="Segoe UI Semibold"/>
                <a:cs typeface="Segoe UI Semibold"/>
              </a:rPr>
              <a:t>  </a:t>
            </a:r>
            <a:r>
              <a:rPr lang="en-US" sz="4900" b="1">
                <a:latin typeface="+mj-lt"/>
                <a:cs typeface="Segoe UI Semibold"/>
              </a:rPr>
              <a:t>SONiC</a:t>
            </a:r>
            <a:r>
              <a:rPr lang="en-US" sz="4900">
                <a:latin typeface="+mj-lt"/>
                <a:cs typeface="Segoe UI Semibold"/>
              </a:rPr>
              <a:t>:</a:t>
            </a:r>
            <a:r>
              <a:rPr lang="en-US" sz="4000">
                <a:latin typeface="+mj-lt"/>
                <a:cs typeface="Segoe UI Semibold"/>
              </a:rPr>
              <a:t> </a:t>
            </a:r>
            <a:r>
              <a:rPr lang="en-US" sz="3334">
                <a:latin typeface="+mj-lt"/>
                <a:cs typeface="Segoe UI Semibold"/>
              </a:rPr>
              <a:t> </a:t>
            </a:r>
            <a:r>
              <a:rPr lang="en-US" sz="4400" b="1">
                <a:latin typeface="+mj-lt"/>
                <a:cs typeface="Segoe UI Semibold"/>
              </a:rPr>
              <a:t>S</a:t>
            </a:r>
            <a:r>
              <a:rPr lang="en-US" sz="4400">
                <a:latin typeface="+mj-lt"/>
                <a:cs typeface="Segoe UI Semibold"/>
              </a:rPr>
              <a:t>oftware for </a:t>
            </a:r>
            <a:r>
              <a:rPr lang="en-US" sz="4400" b="1">
                <a:latin typeface="+mj-lt"/>
                <a:cs typeface="Segoe UI Semibold"/>
              </a:rPr>
              <a:t>O</a:t>
            </a:r>
            <a:r>
              <a:rPr lang="en-US" sz="4400">
                <a:latin typeface="+mj-lt"/>
                <a:cs typeface="Segoe UI Semibold"/>
              </a:rPr>
              <a:t>pen </a:t>
            </a:r>
            <a:r>
              <a:rPr lang="en-US" sz="4400" b="1">
                <a:latin typeface="+mj-lt"/>
                <a:cs typeface="Segoe UI Semibold"/>
              </a:rPr>
              <a:t>N</a:t>
            </a:r>
            <a:r>
              <a:rPr lang="en-US" sz="4400">
                <a:latin typeface="+mj-lt"/>
                <a:cs typeface="Segoe UI Semibold"/>
              </a:rPr>
              <a:t>etworking </a:t>
            </a:r>
            <a:r>
              <a:rPr lang="en-US" sz="4400" b="1">
                <a:latin typeface="+mj-lt"/>
                <a:cs typeface="Segoe UI Semibold"/>
              </a:rPr>
              <a:t>i</a:t>
            </a:r>
            <a:r>
              <a:rPr lang="en-US" sz="4400">
                <a:latin typeface="+mj-lt"/>
                <a:cs typeface="Segoe UI Semibold"/>
              </a:rPr>
              <a:t>n the </a:t>
            </a:r>
            <a:r>
              <a:rPr lang="en-US" sz="4400" b="1">
                <a:latin typeface="+mj-lt"/>
                <a:cs typeface="Segoe UI Semibold"/>
              </a:rPr>
              <a:t>C</a:t>
            </a:r>
            <a:r>
              <a:rPr lang="en-US" sz="4400">
                <a:latin typeface="+mj-lt"/>
                <a:cs typeface="Segoe UI Semibold"/>
              </a:rPr>
              <a:t>loud</a:t>
            </a:r>
            <a:r>
              <a:rPr lang="en-US" sz="2667">
                <a:latin typeface="Segoe UI Semibold"/>
                <a:cs typeface="Segoe UI Semibold"/>
              </a:rPr>
              <a:t> </a:t>
            </a:r>
            <a:endParaRPr lang="en-US" sz="2667"/>
          </a:p>
        </p:txBody>
      </p:sp>
      <p:pic>
        <p:nvPicPr>
          <p:cNvPr id="16" name="Picture 15">
            <a:extLst>
              <a:ext uri="{FF2B5EF4-FFF2-40B4-BE49-F238E27FC236}">
                <a16:creationId xmlns:a16="http://schemas.microsoft.com/office/drawing/2014/main" id="{CC243C5B-3D19-42C8-B979-42D364DFBC8E}"/>
              </a:ext>
            </a:extLst>
          </p:cNvPr>
          <p:cNvPicPr>
            <a:picLocks noChangeAspect="1"/>
          </p:cNvPicPr>
          <p:nvPr/>
        </p:nvPicPr>
        <p:blipFill>
          <a:blip r:embed="rId3"/>
          <a:stretch>
            <a:fillRect/>
          </a:stretch>
        </p:blipFill>
        <p:spPr>
          <a:xfrm>
            <a:off x="857400" y="4258982"/>
            <a:ext cx="10496400" cy="730174"/>
          </a:xfrm>
          <a:prstGeom prst="rect">
            <a:avLst/>
          </a:prstGeom>
          <a:solidFill>
            <a:schemeClr val="bg1"/>
          </a:solidFill>
        </p:spPr>
      </p:pic>
      <p:sp>
        <p:nvSpPr>
          <p:cNvPr id="17" name="Rounded Rectangle 21">
            <a:extLst>
              <a:ext uri="{FF2B5EF4-FFF2-40B4-BE49-F238E27FC236}">
                <a16:creationId xmlns:a16="http://schemas.microsoft.com/office/drawing/2014/main" id="{550E15C2-975D-4635-A0ED-A33F33C3773D}"/>
              </a:ext>
            </a:extLst>
          </p:cNvPr>
          <p:cNvSpPr/>
          <p:nvPr/>
        </p:nvSpPr>
        <p:spPr>
          <a:xfrm>
            <a:off x="880584" y="2376851"/>
            <a:ext cx="10433304" cy="1855108"/>
          </a:xfrm>
          <a:prstGeom prst="roundRect">
            <a:avLst/>
          </a:prstGeom>
          <a:solidFill>
            <a:schemeClr val="accent6">
              <a:lumMod val="20000"/>
              <a:lumOff val="80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202"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pic>
        <p:nvPicPr>
          <p:cNvPr id="18" name="Content Placeholder 7" descr="Sonic logo">
            <a:extLst>
              <a:ext uri="{FF2B5EF4-FFF2-40B4-BE49-F238E27FC236}">
                <a16:creationId xmlns:a16="http://schemas.microsoft.com/office/drawing/2014/main" id="{07228036-F128-4D2D-97C9-814791EF87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22924" y="2602986"/>
            <a:ext cx="1549529" cy="727782"/>
          </a:xfrm>
          <a:prstGeom prst="rect">
            <a:avLst/>
          </a:prstGeom>
        </p:spPr>
      </p:pic>
      <p:grpSp>
        <p:nvGrpSpPr>
          <p:cNvPr id="19" name="Group 18">
            <a:extLst>
              <a:ext uri="{FF2B5EF4-FFF2-40B4-BE49-F238E27FC236}">
                <a16:creationId xmlns:a16="http://schemas.microsoft.com/office/drawing/2014/main" id="{79F8CD4C-E863-4CCA-BA21-A25F6FAC6D19}"/>
              </a:ext>
              <a:ext uri="{C183D7F6-B498-43B3-948B-1728B52AA6E4}">
                <adec:decorative xmlns:adec="http://schemas.microsoft.com/office/drawing/2017/decorative" val="1"/>
              </a:ext>
            </a:extLst>
          </p:cNvPr>
          <p:cNvGrpSpPr/>
          <p:nvPr/>
        </p:nvGrpSpPr>
        <p:grpSpPr>
          <a:xfrm>
            <a:off x="3931017" y="2465639"/>
            <a:ext cx="4070058" cy="1693174"/>
            <a:chOff x="2867737" y="1863844"/>
            <a:chExt cx="3052543" cy="1269880"/>
          </a:xfrm>
        </p:grpSpPr>
        <p:grpSp>
          <p:nvGrpSpPr>
            <p:cNvPr id="20" name="Group 19">
              <a:extLst>
                <a:ext uri="{FF2B5EF4-FFF2-40B4-BE49-F238E27FC236}">
                  <a16:creationId xmlns:a16="http://schemas.microsoft.com/office/drawing/2014/main" id="{77169D97-0285-44D6-A7D4-2FBABD6B42B5}"/>
                </a:ext>
              </a:extLst>
            </p:cNvPr>
            <p:cNvGrpSpPr/>
            <p:nvPr/>
          </p:nvGrpSpPr>
          <p:grpSpPr>
            <a:xfrm>
              <a:off x="3151720" y="1863844"/>
              <a:ext cx="2768560" cy="1269880"/>
              <a:chOff x="3151720" y="1863844"/>
              <a:chExt cx="2768560" cy="1269880"/>
            </a:xfrm>
          </p:grpSpPr>
          <p:sp>
            <p:nvSpPr>
              <p:cNvPr id="22" name="Flowchart: Magnetic Disk 8">
                <a:extLst>
                  <a:ext uri="{FF2B5EF4-FFF2-40B4-BE49-F238E27FC236}">
                    <a16:creationId xmlns:a16="http://schemas.microsoft.com/office/drawing/2014/main" id="{A5CDF980-BD3F-44C6-9CA6-64BECF31A977}"/>
                  </a:ext>
                </a:extLst>
              </p:cNvPr>
              <p:cNvSpPr/>
              <p:nvPr/>
            </p:nvSpPr>
            <p:spPr>
              <a:xfrm>
                <a:off x="3151720"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More apps</a:t>
                </a:r>
              </a:p>
            </p:txBody>
          </p:sp>
          <p:sp>
            <p:nvSpPr>
              <p:cNvPr id="23" name="Flowchart: Magnetic Disk 8">
                <a:extLst>
                  <a:ext uri="{FF2B5EF4-FFF2-40B4-BE49-F238E27FC236}">
                    <a16:creationId xmlns:a16="http://schemas.microsoft.com/office/drawing/2014/main" id="{A1BC909F-F46E-41B6-83B3-76E9EDE93120}"/>
                  </a:ext>
                </a:extLst>
              </p:cNvPr>
              <p:cNvSpPr/>
              <p:nvPr/>
            </p:nvSpPr>
            <p:spPr>
              <a:xfrm>
                <a:off x="3712663"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SNMP</a:t>
                </a:r>
              </a:p>
            </p:txBody>
          </p:sp>
          <p:sp>
            <p:nvSpPr>
              <p:cNvPr id="24" name="Flowchart: Magnetic Disk 8">
                <a:extLst>
                  <a:ext uri="{FF2B5EF4-FFF2-40B4-BE49-F238E27FC236}">
                    <a16:creationId xmlns:a16="http://schemas.microsoft.com/office/drawing/2014/main" id="{9AA301F9-3920-4CDF-9B9C-2B2433B77A2D}"/>
                  </a:ext>
                </a:extLst>
              </p:cNvPr>
              <p:cNvSpPr/>
              <p:nvPr/>
            </p:nvSpPr>
            <p:spPr>
              <a:xfrm>
                <a:off x="4273606" y="1863845"/>
                <a:ext cx="524788" cy="476664"/>
              </a:xfrm>
              <a:prstGeom prst="flowChartMagneticDisk">
                <a:avLst/>
              </a:prstGeom>
              <a:solidFill>
                <a:srgbClr val="44546A"/>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BGP</a:t>
                </a:r>
              </a:p>
            </p:txBody>
          </p:sp>
          <p:sp>
            <p:nvSpPr>
              <p:cNvPr id="25" name="Flowchart: Magnetic Disk 8">
                <a:extLst>
                  <a:ext uri="{FF2B5EF4-FFF2-40B4-BE49-F238E27FC236}">
                    <a16:creationId xmlns:a16="http://schemas.microsoft.com/office/drawing/2014/main" id="{DBB4986D-4CB8-481F-B8F5-41EA0E6E8DC3}"/>
                  </a:ext>
                </a:extLst>
              </p:cNvPr>
              <p:cNvSpPr/>
              <p:nvPr/>
            </p:nvSpPr>
            <p:spPr>
              <a:xfrm>
                <a:off x="4834549" y="1863844"/>
                <a:ext cx="524788" cy="476665"/>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DHCP</a:t>
                </a:r>
              </a:p>
            </p:txBody>
          </p:sp>
          <p:sp>
            <p:nvSpPr>
              <p:cNvPr id="26" name="Flowchart: Magnetic Disk 8">
                <a:extLst>
                  <a:ext uri="{FF2B5EF4-FFF2-40B4-BE49-F238E27FC236}">
                    <a16:creationId xmlns:a16="http://schemas.microsoft.com/office/drawing/2014/main" id="{83A8E2C9-DE3B-4CC0-98F9-E2D3DB4096C6}"/>
                  </a:ext>
                </a:extLst>
              </p:cNvPr>
              <p:cNvSpPr/>
              <p:nvPr/>
            </p:nvSpPr>
            <p:spPr>
              <a:xfrm>
                <a:off x="5395492" y="1863845"/>
                <a:ext cx="524788" cy="476664"/>
              </a:xfrm>
              <a:prstGeom prst="flowChartMagneticDisk">
                <a:avLst/>
              </a:prstGeom>
              <a:solidFill>
                <a:schemeClr val="tx2">
                  <a:lumMod val="75000"/>
                </a:schemeClr>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IPv6</a:t>
                </a:r>
              </a:p>
            </p:txBody>
          </p:sp>
          <p:sp>
            <p:nvSpPr>
              <p:cNvPr id="27" name="Flowchart: Magnetic Disk 26">
                <a:extLst>
                  <a:ext uri="{FF2B5EF4-FFF2-40B4-BE49-F238E27FC236}">
                    <a16:creationId xmlns:a16="http://schemas.microsoft.com/office/drawing/2014/main" id="{3614F5ED-016C-40DE-9AA6-BA6121A74F6B}"/>
                  </a:ext>
                </a:extLst>
              </p:cNvPr>
              <p:cNvSpPr/>
              <p:nvPr/>
            </p:nvSpPr>
            <p:spPr>
              <a:xfrm>
                <a:off x="5194106"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SYNCD</a:t>
                </a:r>
              </a:p>
            </p:txBody>
          </p:sp>
          <p:sp>
            <p:nvSpPr>
              <p:cNvPr id="28" name="Flowchart: Magnetic Disk 27">
                <a:extLst>
                  <a:ext uri="{FF2B5EF4-FFF2-40B4-BE49-F238E27FC236}">
                    <a16:creationId xmlns:a16="http://schemas.microsoft.com/office/drawing/2014/main" id="{BCF94326-C72C-48FF-B5D7-BD7C81ABAF86}"/>
                  </a:ext>
                </a:extLst>
              </p:cNvPr>
              <p:cNvSpPr/>
              <p:nvPr/>
            </p:nvSpPr>
            <p:spPr>
              <a:xfrm>
                <a:off x="5194106"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LLDP</a:t>
                </a:r>
              </a:p>
            </p:txBody>
          </p:sp>
          <p:sp>
            <p:nvSpPr>
              <p:cNvPr id="29" name="Flowchart: Magnetic Disk 28">
                <a:extLst>
                  <a:ext uri="{FF2B5EF4-FFF2-40B4-BE49-F238E27FC236}">
                    <a16:creationId xmlns:a16="http://schemas.microsoft.com/office/drawing/2014/main" id="{9AA7507B-97A1-46B1-A9E9-BAFE6AF864B7}"/>
                  </a:ext>
                </a:extLst>
              </p:cNvPr>
              <p:cNvSpPr/>
              <p:nvPr/>
            </p:nvSpPr>
            <p:spPr>
              <a:xfrm>
                <a:off x="4672097" y="2657060"/>
                <a:ext cx="524788" cy="476664"/>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a:ea typeface="+mn-ea"/>
                    <a:cs typeface="+mn-cs"/>
                  </a:rPr>
                  <a:t>RedisDB</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lowchart: Magnetic Disk 29">
                <a:extLst>
                  <a:ext uri="{FF2B5EF4-FFF2-40B4-BE49-F238E27FC236}">
                    <a16:creationId xmlns:a16="http://schemas.microsoft.com/office/drawing/2014/main" id="{FB282045-D7A0-4984-9C4F-A2E521B0CD07}"/>
                  </a:ext>
                </a:extLst>
              </p:cNvPr>
              <p:cNvSpPr/>
              <p:nvPr/>
            </p:nvSpPr>
            <p:spPr>
              <a:xfrm>
                <a:off x="4672097" y="2368617"/>
                <a:ext cx="524788" cy="447899"/>
              </a:xfrm>
              <a:prstGeom prst="flowChartMagneticDisk">
                <a:avLst/>
              </a:prstGeom>
              <a:solidFill>
                <a:schemeClr val="accent2"/>
              </a:solidFill>
              <a:ln w="10795" cap="flat" cmpd="sng" algn="ctr">
                <a:solidFill>
                  <a:srgbClr val="FFFFFF"/>
                </a:solidFill>
                <a:prstDash val="solid"/>
              </a:ln>
              <a:effectLst/>
            </p:spPr>
            <p:txBody>
              <a:bodyPr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a:ea typeface="+mn-ea"/>
                    <a:cs typeface="+mn-cs"/>
                  </a:rPr>
                  <a:t>TeamD</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89BF74BA-D81F-4A23-8EE9-A85F26A0949B}"/>
                  </a:ext>
                </a:extLst>
              </p:cNvPr>
              <p:cNvGrpSpPr/>
              <p:nvPr/>
            </p:nvGrpSpPr>
            <p:grpSpPr>
              <a:xfrm>
                <a:off x="3414114" y="2368617"/>
                <a:ext cx="1055305" cy="765107"/>
                <a:chOff x="3414114" y="2405193"/>
                <a:chExt cx="1055305" cy="765107"/>
              </a:xfrm>
            </p:grpSpPr>
            <p:sp>
              <p:nvSpPr>
                <p:cNvPr id="32" name="Flowchart: Magnetic Disk 31">
                  <a:extLst>
                    <a:ext uri="{FF2B5EF4-FFF2-40B4-BE49-F238E27FC236}">
                      <a16:creationId xmlns:a16="http://schemas.microsoft.com/office/drawing/2014/main" id="{515C08AD-24AF-4EDB-BA40-F380F041D55A}"/>
                    </a:ext>
                  </a:extLst>
                </p:cNvPr>
                <p:cNvSpPr/>
                <p:nvPr/>
              </p:nvSpPr>
              <p:spPr>
                <a:xfrm>
                  <a:off x="3944631"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Utility</a:t>
                  </a:r>
                </a:p>
              </p:txBody>
            </p:sp>
            <p:sp>
              <p:nvSpPr>
                <p:cNvPr id="33" name="Flowchart: Magnetic Disk 32">
                  <a:extLst>
                    <a:ext uri="{FF2B5EF4-FFF2-40B4-BE49-F238E27FC236}">
                      <a16:creationId xmlns:a16="http://schemas.microsoft.com/office/drawing/2014/main" id="{2F709A88-7A36-497C-9DFF-ED044F2BE37B}"/>
                    </a:ext>
                  </a:extLst>
                </p:cNvPr>
                <p:cNvSpPr/>
                <p:nvPr/>
              </p:nvSpPr>
              <p:spPr>
                <a:xfrm>
                  <a:off x="3944631"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sym typeface="Source Sans Pro"/>
                    </a:rPr>
                    <a:t>Platform</a:t>
                  </a:r>
                </a:p>
              </p:txBody>
            </p:sp>
            <p:sp>
              <p:nvSpPr>
                <p:cNvPr id="34" name="Flowchart: Magnetic Disk 33">
                  <a:extLst>
                    <a:ext uri="{FF2B5EF4-FFF2-40B4-BE49-F238E27FC236}">
                      <a16:creationId xmlns:a16="http://schemas.microsoft.com/office/drawing/2014/main" id="{37C7A2D7-3D3C-4C7A-9BE2-7024BF90CA2C}"/>
                    </a:ext>
                  </a:extLst>
                </p:cNvPr>
                <p:cNvSpPr/>
                <p:nvPr/>
              </p:nvSpPr>
              <p:spPr>
                <a:xfrm>
                  <a:off x="3414114" y="2693636"/>
                  <a:ext cx="524788" cy="476664"/>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SWSS</a:t>
                  </a:r>
                </a:p>
              </p:txBody>
            </p:sp>
            <p:sp>
              <p:nvSpPr>
                <p:cNvPr id="35" name="Flowchart: Magnetic Disk 34">
                  <a:extLst>
                    <a:ext uri="{FF2B5EF4-FFF2-40B4-BE49-F238E27FC236}">
                      <a16:creationId xmlns:a16="http://schemas.microsoft.com/office/drawing/2014/main" id="{02A18161-1176-4DB5-8DB8-606A7695506D}"/>
                    </a:ext>
                  </a:extLst>
                </p:cNvPr>
                <p:cNvSpPr/>
                <p:nvPr/>
              </p:nvSpPr>
              <p:spPr>
                <a:xfrm>
                  <a:off x="3414115" y="2405193"/>
                  <a:ext cx="524788" cy="447899"/>
                </a:xfrm>
                <a:prstGeom prst="flowChartMagneticDisk">
                  <a:avLst/>
                </a:prstGeom>
                <a:solidFill>
                  <a:schemeClr val="accent4"/>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Database</a:t>
                  </a:r>
                </a:p>
              </p:txBody>
            </p:sp>
          </p:grpSp>
        </p:grpSp>
        <p:sp>
          <p:nvSpPr>
            <p:cNvPr id="21" name="TextBox 20">
              <a:extLst>
                <a:ext uri="{FF2B5EF4-FFF2-40B4-BE49-F238E27FC236}">
                  <a16:creationId xmlns:a16="http://schemas.microsoft.com/office/drawing/2014/main" id="{B3000E04-B9F4-4B19-BC7A-757CB60F7856}"/>
                </a:ext>
              </a:extLst>
            </p:cNvPr>
            <p:cNvSpPr txBox="1"/>
            <p:nvPr/>
          </p:nvSpPr>
          <p:spPr>
            <a:xfrm>
              <a:off x="2867737" y="2867960"/>
              <a:ext cx="531812" cy="196207"/>
            </a:xfrm>
            <a:prstGeom prst="rect">
              <a:avLst/>
            </a:prstGeom>
            <a:noFill/>
            <a:ln>
              <a:noFill/>
            </a:ln>
          </p:spPr>
          <p:txBody>
            <a:bodyPr wrap="square" rtlCol="0">
              <a:spAutoFit/>
            </a:bodyPr>
            <a:lstStyle/>
            <a:p>
              <a:pPr marL="0" marR="0" lvl="0" indent="0" algn="ctr" defTabSz="121921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6" name="Group 35">
            <a:extLst>
              <a:ext uri="{FF2B5EF4-FFF2-40B4-BE49-F238E27FC236}">
                <a16:creationId xmlns:a16="http://schemas.microsoft.com/office/drawing/2014/main" id="{F6B9383D-1256-48EE-9761-1B6B2A1B7B24}"/>
              </a:ext>
              <a:ext uri="{C183D7F6-B498-43B3-948B-1728B52AA6E4}">
                <adec:decorative xmlns:adec="http://schemas.microsoft.com/office/drawing/2017/decorative" val="1"/>
              </a:ext>
            </a:extLst>
          </p:cNvPr>
          <p:cNvGrpSpPr/>
          <p:nvPr/>
        </p:nvGrpSpPr>
        <p:grpSpPr>
          <a:xfrm>
            <a:off x="3585841" y="2465640"/>
            <a:ext cx="5228078" cy="635552"/>
            <a:chOff x="2608855" y="1900421"/>
            <a:chExt cx="3921058" cy="476664"/>
          </a:xfrm>
        </p:grpSpPr>
        <p:sp>
          <p:nvSpPr>
            <p:cNvPr id="37" name="Flowchart: Magnetic Disk 8">
              <a:extLst>
                <a:ext uri="{FF2B5EF4-FFF2-40B4-BE49-F238E27FC236}">
                  <a16:creationId xmlns:a16="http://schemas.microsoft.com/office/drawing/2014/main" id="{9169AD2C-266C-412A-BC85-01823566F82A}"/>
                </a:ext>
              </a:extLst>
            </p:cNvPr>
            <p:cNvSpPr/>
            <p:nvPr/>
          </p:nvSpPr>
          <p:spPr>
            <a:xfrm>
              <a:off x="4273139" y="1900421"/>
              <a:ext cx="524788" cy="476664"/>
            </a:xfrm>
            <a:prstGeom prst="flowChartMagneticDisk">
              <a:avLst/>
            </a:prstGeom>
            <a:solidFill>
              <a:srgbClr val="00B050"/>
            </a:solidFill>
            <a:ln w="10795" cap="flat" cmpd="sng" algn="ctr">
              <a:solidFill>
                <a:srgbClr val="FFFFFF"/>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mn-cs"/>
                </a:rPr>
                <a:t>BGP</a:t>
              </a:r>
            </a:p>
          </p:txBody>
        </p:sp>
        <p:sp>
          <p:nvSpPr>
            <p:cNvPr id="38" name="Flowchart: Magnetic Disk 8">
              <a:extLst>
                <a:ext uri="{FF2B5EF4-FFF2-40B4-BE49-F238E27FC236}">
                  <a16:creationId xmlns:a16="http://schemas.microsoft.com/office/drawing/2014/main" id="{C9BF5ECF-1649-4DF5-8C35-0161D892EE3C}"/>
                </a:ext>
              </a:extLst>
            </p:cNvPr>
            <p:cNvSpPr/>
            <p:nvPr/>
          </p:nvSpPr>
          <p:spPr>
            <a:xfrm>
              <a:off x="2608855" y="1900421"/>
              <a:ext cx="524788" cy="476664"/>
            </a:xfrm>
            <a:prstGeom prst="flowChartMagneticDisk">
              <a:avLst/>
            </a:prstGeom>
            <a:solidFill>
              <a:schemeClr val="accent1"/>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New</a:t>
              </a:r>
            </a:p>
          </p:txBody>
        </p:sp>
        <p:sp>
          <p:nvSpPr>
            <p:cNvPr id="39" name="Flowchart: Magnetic Disk 8">
              <a:extLst>
                <a:ext uri="{FF2B5EF4-FFF2-40B4-BE49-F238E27FC236}">
                  <a16:creationId xmlns:a16="http://schemas.microsoft.com/office/drawing/2014/main" id="{38552B31-6BF4-4F7C-9B66-D378A3929884}"/>
                </a:ext>
              </a:extLst>
            </p:cNvPr>
            <p:cNvSpPr/>
            <p:nvPr/>
          </p:nvSpPr>
          <p:spPr>
            <a:xfrm>
              <a:off x="5940426" y="1900421"/>
              <a:ext cx="589487" cy="476664"/>
            </a:xfrm>
            <a:prstGeom prst="flowChartMagneticDisk">
              <a:avLst/>
            </a:prstGeom>
            <a:solidFill>
              <a:srgbClr val="00B0F0"/>
            </a:solidFill>
            <a:ln w="10795" cap="flat" cmpd="sng" algn="ctr">
              <a:solidFill>
                <a:schemeClr val="bg1"/>
              </a:solidFill>
              <a:prstDash val="solid"/>
            </a:ln>
            <a:effectLst/>
          </p:spPr>
          <p:txBody>
            <a:bodyPr lIns="0" tIns="0" rIns="0" bIns="0" rtlCol="0" anchor="ctr"/>
            <a:lstStyle/>
            <a:p>
              <a:pPr marL="0" marR="0" lvl="0" indent="0" algn="ctr" defTabSz="121921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New </a:t>
              </a:r>
            </a:p>
          </p:txBody>
        </p:sp>
      </p:grpSp>
      <p:sp>
        <p:nvSpPr>
          <p:cNvPr id="41" name="TextBox 40">
            <a:extLst>
              <a:ext uri="{FF2B5EF4-FFF2-40B4-BE49-F238E27FC236}">
                <a16:creationId xmlns:a16="http://schemas.microsoft.com/office/drawing/2014/main" id="{B74B731E-FCA5-4DA8-885C-560A05BE8740}"/>
              </a:ext>
            </a:extLst>
          </p:cNvPr>
          <p:cNvSpPr txBox="1"/>
          <p:nvPr/>
        </p:nvSpPr>
        <p:spPr>
          <a:xfrm>
            <a:off x="1043802" y="3375143"/>
            <a:ext cx="26169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 Containerized Cross-platform Switch OS</a:t>
            </a:r>
          </a:p>
        </p:txBody>
      </p:sp>
      <p:pic>
        <p:nvPicPr>
          <p:cNvPr id="44" name="Picture 12" descr="âazure logo transparent whiteâçå¾çæç´¢ç»æ">
            <a:extLst>
              <a:ext uri="{FF2B5EF4-FFF2-40B4-BE49-F238E27FC236}">
                <a16:creationId xmlns:a16="http://schemas.microsoft.com/office/drawing/2014/main" id="{445ACDDB-AD1B-AC12-4F88-4D028F6FD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7799" y="1146075"/>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0" descr="âalibaba cloud logo transparent whiteâçå¾çæç´¢ç»æ">
            <a:extLst>
              <a:ext uri="{FF2B5EF4-FFF2-40B4-BE49-F238E27FC236}">
                <a16:creationId xmlns:a16="http://schemas.microsoft.com/office/drawing/2014/main" id="{E96E250D-BA89-36C7-6F6D-5AA813E9C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1055" y="1316253"/>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2" descr="âtencent white logoâçå¾çæç´¢ç»æ">
            <a:extLst>
              <a:ext uri="{FF2B5EF4-FFF2-40B4-BE49-F238E27FC236}">
                <a16:creationId xmlns:a16="http://schemas.microsoft.com/office/drawing/2014/main" id="{69BA3776-E056-E1FC-B9BD-70B5E96CB8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8787" y="1613094"/>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0" descr="ç¸å³å¾ç">
            <a:extLst>
              <a:ext uri="{FF2B5EF4-FFF2-40B4-BE49-F238E27FC236}">
                <a16:creationId xmlns:a16="http://schemas.microsoft.com/office/drawing/2014/main" id="{4C17DCA9-B454-59DE-1FFC-AF89F945CE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2200" y="1142061"/>
            <a:ext cx="1127195" cy="11271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BE80DD-84BA-2718-21ED-697E4B1F28A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16005" y="5382777"/>
            <a:ext cx="1473168" cy="561480"/>
          </a:xfrm>
          <a:prstGeom prst="rect">
            <a:avLst/>
          </a:prstGeom>
        </p:spPr>
      </p:pic>
      <p:pic>
        <p:nvPicPr>
          <p:cNvPr id="3" name="Picture 2">
            <a:extLst>
              <a:ext uri="{FF2B5EF4-FFF2-40B4-BE49-F238E27FC236}">
                <a16:creationId xmlns:a16="http://schemas.microsoft.com/office/drawing/2014/main" id="{B2053B04-8EDA-87AF-1491-E9AB1C62031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28477" y="5260935"/>
            <a:ext cx="1740927" cy="733581"/>
          </a:xfrm>
          <a:prstGeom prst="rect">
            <a:avLst/>
          </a:prstGeom>
        </p:spPr>
      </p:pic>
      <p:pic>
        <p:nvPicPr>
          <p:cNvPr id="40" name="Picture 39">
            <a:extLst>
              <a:ext uri="{FF2B5EF4-FFF2-40B4-BE49-F238E27FC236}">
                <a16:creationId xmlns:a16="http://schemas.microsoft.com/office/drawing/2014/main" id="{C8F28E4D-C05B-28D7-7A74-BAA3F095DC57}"/>
              </a:ext>
            </a:extLst>
          </p:cNvPr>
          <p:cNvPicPr>
            <a:picLocks noChangeAspect="1"/>
          </p:cNvPicPr>
          <p:nvPr/>
        </p:nvPicPr>
        <p:blipFill>
          <a:blip r:embed="rId11"/>
          <a:stretch>
            <a:fillRect/>
          </a:stretch>
        </p:blipFill>
        <p:spPr>
          <a:xfrm>
            <a:off x="7577052" y="5267386"/>
            <a:ext cx="1179587" cy="780002"/>
          </a:xfrm>
          <a:prstGeom prst="rect">
            <a:avLst/>
          </a:prstGeom>
        </p:spPr>
      </p:pic>
      <p:pic>
        <p:nvPicPr>
          <p:cNvPr id="42" name="Picture 41">
            <a:extLst>
              <a:ext uri="{FF2B5EF4-FFF2-40B4-BE49-F238E27FC236}">
                <a16:creationId xmlns:a16="http://schemas.microsoft.com/office/drawing/2014/main" id="{D6ADFEA1-6833-4F84-1ED1-32E4FA2A73F6}"/>
              </a:ext>
            </a:extLst>
          </p:cNvPr>
          <p:cNvPicPr>
            <a:picLocks noChangeAspect="1"/>
          </p:cNvPicPr>
          <p:nvPr/>
        </p:nvPicPr>
        <p:blipFill>
          <a:blip r:embed="rId12"/>
          <a:stretch>
            <a:fillRect/>
          </a:stretch>
        </p:blipFill>
        <p:spPr>
          <a:xfrm>
            <a:off x="6082374" y="5120360"/>
            <a:ext cx="1275892" cy="1014733"/>
          </a:xfrm>
          <a:prstGeom prst="rect">
            <a:avLst/>
          </a:prstGeom>
        </p:spPr>
      </p:pic>
      <p:pic>
        <p:nvPicPr>
          <p:cNvPr id="43" name="Picture 42">
            <a:extLst>
              <a:ext uri="{FF2B5EF4-FFF2-40B4-BE49-F238E27FC236}">
                <a16:creationId xmlns:a16="http://schemas.microsoft.com/office/drawing/2014/main" id="{5383CB57-FE88-1BBA-9B47-CC8FF261B5B2}"/>
              </a:ext>
            </a:extLst>
          </p:cNvPr>
          <p:cNvPicPr>
            <a:picLocks noChangeAspect="1"/>
          </p:cNvPicPr>
          <p:nvPr/>
        </p:nvPicPr>
        <p:blipFill>
          <a:blip r:embed="rId13"/>
          <a:stretch>
            <a:fillRect/>
          </a:stretch>
        </p:blipFill>
        <p:spPr>
          <a:xfrm>
            <a:off x="9188095" y="5370518"/>
            <a:ext cx="2001416" cy="573739"/>
          </a:xfrm>
          <a:prstGeom prst="rect">
            <a:avLst/>
          </a:prstGeom>
        </p:spPr>
      </p:pic>
      <p:sp>
        <p:nvSpPr>
          <p:cNvPr id="5" name="Rounded Rectangle 33">
            <a:extLst>
              <a:ext uri="{FF2B5EF4-FFF2-40B4-BE49-F238E27FC236}">
                <a16:creationId xmlns:a16="http://schemas.microsoft.com/office/drawing/2014/main" id="{9B3E21EF-18A0-1F3B-8FD8-095CE5528CEA}"/>
              </a:ext>
            </a:extLst>
          </p:cNvPr>
          <p:cNvSpPr/>
          <p:nvPr/>
        </p:nvSpPr>
        <p:spPr>
          <a:xfrm>
            <a:off x="904874" y="1126948"/>
            <a:ext cx="10429725" cy="1217543"/>
          </a:xfrm>
          <a:prstGeom prst="roundRect">
            <a:avLst/>
          </a:prstGeom>
          <a:solidFill>
            <a:srgbClr val="0070C0"/>
          </a:solidFill>
          <a:ln>
            <a:noFill/>
          </a:ln>
          <a:effectLst>
            <a:outerShdw blurRad="50800" dist="38100" dir="5400000" algn="t"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Cloud Provider</a:t>
            </a:r>
          </a:p>
          <a:p>
            <a:pPr marL="0" marR="0" lvl="0" indent="0" algn="l" defTabSz="91420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  using SONiC</a:t>
            </a:r>
          </a:p>
        </p:txBody>
      </p:sp>
      <p:sp>
        <p:nvSpPr>
          <p:cNvPr id="7" name="Rounded Rectangle 21">
            <a:extLst>
              <a:ext uri="{FF2B5EF4-FFF2-40B4-BE49-F238E27FC236}">
                <a16:creationId xmlns:a16="http://schemas.microsoft.com/office/drawing/2014/main" id="{8856CDE0-795E-BDCE-9377-492FDAEB64CE}"/>
              </a:ext>
            </a:extLst>
          </p:cNvPr>
          <p:cNvSpPr/>
          <p:nvPr/>
        </p:nvSpPr>
        <p:spPr>
          <a:xfrm>
            <a:off x="854980" y="2382566"/>
            <a:ext cx="10479619" cy="4094863"/>
          </a:xfrm>
          <a:prstGeom prst="roundRect">
            <a:avLst>
              <a:gd name="adj" fmla="val 8257"/>
            </a:avLst>
          </a:prstGeom>
          <a:solidFill>
            <a:schemeClr val="bg1">
              <a:lumMod val="95000"/>
            </a:schemeClr>
          </a:solidFill>
          <a:ln/>
          <a:effectLst>
            <a:outerShdw blurRad="50800" dist="38100" dir="5400000" algn="t" rotWithShape="0">
              <a:prstClr val="black">
                <a:alpha val="40000"/>
              </a:prstClr>
            </a:outerShdw>
            <a:softEdge rad="31750"/>
          </a:effectLst>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Open Software</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Standardized Hardware Interfaces</a:t>
            </a:r>
          </a:p>
        </p:txBody>
      </p:sp>
      <p:pic>
        <p:nvPicPr>
          <p:cNvPr id="8" name="Picture 12" descr="âazure logo transparent whiteâçå¾çæç´¢ç»æ">
            <a:extLst>
              <a:ext uri="{FF2B5EF4-FFF2-40B4-BE49-F238E27FC236}">
                <a16:creationId xmlns:a16="http://schemas.microsoft.com/office/drawing/2014/main" id="{1167EB37-03FB-06DB-B4F3-EACAD9D5A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199" y="1141462"/>
            <a:ext cx="2396224" cy="1198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descr="âalibaba cloud logo transparent whiteâçå¾çæç´¢ç»æ">
            <a:extLst>
              <a:ext uri="{FF2B5EF4-FFF2-40B4-BE49-F238E27FC236}">
                <a16:creationId xmlns:a16="http://schemas.microsoft.com/office/drawing/2014/main" id="{A43B08F5-377C-EB68-7DA2-1C50A9EF4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455" y="1311640"/>
            <a:ext cx="2297521" cy="820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2" descr="âtencent white logoâçå¾çæç´¢ç»æ">
            <a:extLst>
              <a:ext uri="{FF2B5EF4-FFF2-40B4-BE49-F238E27FC236}">
                <a16:creationId xmlns:a16="http://schemas.microsoft.com/office/drawing/2014/main" id="{E05DE60F-E319-CE64-2FD6-6CB3D1A074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1187" y="1608481"/>
            <a:ext cx="2363295" cy="3341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0" descr="ç¸å³å¾ç">
            <a:extLst>
              <a:ext uri="{FF2B5EF4-FFF2-40B4-BE49-F238E27FC236}">
                <a16:creationId xmlns:a16="http://schemas.microsoft.com/office/drawing/2014/main" id="{2711D2EC-A73D-303F-CC7F-9AF858126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0" y="1137448"/>
            <a:ext cx="1127195" cy="11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05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9492-B149-A14F-E2CB-288DFB6B649E}"/>
              </a:ext>
            </a:extLst>
          </p:cNvPr>
          <p:cNvSpPr>
            <a:spLocks noGrp="1"/>
          </p:cNvSpPr>
          <p:nvPr>
            <p:ph type="title"/>
          </p:nvPr>
        </p:nvSpPr>
        <p:spPr>
          <a:xfrm>
            <a:off x="838200" y="365125"/>
            <a:ext cx="5906845" cy="1325563"/>
          </a:xfrm>
        </p:spPr>
        <p:txBody>
          <a:bodyPr/>
          <a:lstStyle/>
          <a:p>
            <a:r>
              <a:rPr lang="en-US" dirty="0"/>
              <a:t>RDMA features in SONiC</a:t>
            </a:r>
          </a:p>
        </p:txBody>
      </p:sp>
      <p:graphicFrame>
        <p:nvGraphicFramePr>
          <p:cNvPr id="9" name="Content Placeholder 2">
            <a:extLst>
              <a:ext uri="{FF2B5EF4-FFF2-40B4-BE49-F238E27FC236}">
                <a16:creationId xmlns:a16="http://schemas.microsoft.com/office/drawing/2014/main" id="{7BCF52CA-B50D-EA0E-5F68-4A4FEF8FC258}"/>
              </a:ext>
            </a:extLst>
          </p:cNvPr>
          <p:cNvGraphicFramePr>
            <a:graphicFrameLocks noGrp="1"/>
          </p:cNvGraphicFramePr>
          <p:nvPr>
            <p:ph idx="1"/>
          </p:nvPr>
        </p:nvGraphicFramePr>
        <p:xfrm>
          <a:off x="838200" y="1613647"/>
          <a:ext cx="5627146" cy="4563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6017148-A0F8-88C3-D379-21C1497A6C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D39D8-B3BA-4159-8DFF-E29AF85D5D3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7F2C68-4271-840B-FBD0-7C435DE1757F}"/>
              </a:ext>
            </a:extLst>
          </p:cNvPr>
          <p:cNvSpPr txBox="1"/>
          <p:nvPr/>
        </p:nvSpPr>
        <p:spPr>
          <a:xfrm>
            <a:off x="7068831" y="6216927"/>
            <a:ext cx="42840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SONiC Buffer Template Example</a:t>
            </a:r>
          </a:p>
        </p:txBody>
      </p:sp>
      <p:sp>
        <p:nvSpPr>
          <p:cNvPr id="8" name="TextBox 7">
            <a:extLst>
              <a:ext uri="{FF2B5EF4-FFF2-40B4-BE49-F238E27FC236}">
                <a16:creationId xmlns:a16="http://schemas.microsoft.com/office/drawing/2014/main" id="{0B76B89D-6685-5862-7B70-D0FF09A13313}"/>
              </a:ext>
            </a:extLst>
          </p:cNvPr>
          <p:cNvSpPr txBox="1"/>
          <p:nvPr/>
        </p:nvSpPr>
        <p:spPr>
          <a:xfrm>
            <a:off x="5637007" y="2974489"/>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E06DFE9A-249F-0184-B4FA-7D26B2E54AFB}"/>
              </a:ext>
            </a:extLst>
          </p:cNvPr>
          <p:cNvPicPr>
            <a:picLocks noChangeAspect="1"/>
          </p:cNvPicPr>
          <p:nvPr/>
        </p:nvPicPr>
        <p:blipFill>
          <a:blip r:embed="rId8"/>
          <a:stretch>
            <a:fillRect/>
          </a:stretch>
        </p:blipFill>
        <p:spPr>
          <a:xfrm>
            <a:off x="7310035" y="271741"/>
            <a:ext cx="4153884" cy="5945186"/>
          </a:xfrm>
          <a:prstGeom prst="rect">
            <a:avLst/>
          </a:prstGeom>
        </p:spPr>
      </p:pic>
      <p:sp>
        <p:nvSpPr>
          <p:cNvPr id="3" name="TextBox 2">
            <a:extLst>
              <a:ext uri="{FF2B5EF4-FFF2-40B4-BE49-F238E27FC236}">
                <a16:creationId xmlns:a16="http://schemas.microsoft.com/office/drawing/2014/main" id="{4D6AB21B-00B1-9E09-F66B-BC41D303E820}"/>
              </a:ext>
            </a:extLst>
          </p:cNvPr>
          <p:cNvSpPr txBox="1"/>
          <p:nvPr/>
        </p:nvSpPr>
        <p:spPr>
          <a:xfrm>
            <a:off x="157113" y="6356350"/>
            <a:ext cx="726901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If a queue has been in paused state for very long time, drop all its packets</a:t>
            </a:r>
          </a:p>
        </p:txBody>
      </p:sp>
    </p:spTree>
    <p:extLst>
      <p:ext uri="{BB962C8B-B14F-4D97-AF65-F5344CB8AC3E}">
        <p14:creationId xmlns:p14="http://schemas.microsoft.com/office/powerpoint/2010/main" val="3157888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0408B-CF2A-D44B-B737-E500814C3AED}"/>
              </a:ext>
            </a:extLst>
          </p:cNvPr>
          <p:cNvSpPr>
            <a:spLocks noGrp="1"/>
          </p:cNvSpPr>
          <p:nvPr>
            <p:ph type="title"/>
          </p:nvPr>
        </p:nvSpPr>
        <p:spPr/>
        <p:txBody>
          <a:bodyPr/>
          <a:lstStyle/>
          <a:p>
            <a:r>
              <a:rPr lang="en-US" dirty="0"/>
              <a:t>Congestion control </a:t>
            </a:r>
            <a:r>
              <a:rPr lang="en-US"/>
              <a:t>in </a:t>
            </a:r>
            <a:r>
              <a:rPr lang="en-US" altLang="zh-CN"/>
              <a:t>h</a:t>
            </a:r>
            <a:r>
              <a:rPr lang="en-US"/>
              <a:t>eterogenous </a:t>
            </a:r>
            <a:r>
              <a:rPr lang="en-US" dirty="0"/>
              <a:t>environment</a:t>
            </a:r>
          </a:p>
        </p:txBody>
      </p:sp>
      <p:sp>
        <p:nvSpPr>
          <p:cNvPr id="6" name="Text Placeholder 5">
            <a:extLst>
              <a:ext uri="{FF2B5EF4-FFF2-40B4-BE49-F238E27FC236}">
                <a16:creationId xmlns:a16="http://schemas.microsoft.com/office/drawing/2014/main" id="{39EB6573-3B62-D746-6C9B-537978C11907}"/>
              </a:ext>
            </a:extLst>
          </p:cNvPr>
          <p:cNvSpPr>
            <a:spLocks noGrp="1"/>
          </p:cNvSpPr>
          <p:nvPr>
            <p:ph type="body" idx="1"/>
          </p:nvPr>
        </p:nvSpPr>
        <p:spPr/>
        <p:txBody>
          <a:bodyPr/>
          <a:lstStyle/>
          <a:p>
            <a:r>
              <a:rPr lang="en-US" dirty="0"/>
              <a:t>DCQCN</a:t>
            </a:r>
          </a:p>
        </p:txBody>
      </p:sp>
      <p:sp>
        <p:nvSpPr>
          <p:cNvPr id="4" name="Slide Number Placeholder 3">
            <a:extLst>
              <a:ext uri="{FF2B5EF4-FFF2-40B4-BE49-F238E27FC236}">
                <a16:creationId xmlns:a16="http://schemas.microsoft.com/office/drawing/2014/main" id="{DC8586A1-A1F5-D364-0C19-0EB83BF98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7418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F452-1C09-1C1D-85FA-3D544B5FCBA8}"/>
              </a:ext>
            </a:extLst>
          </p:cNvPr>
          <p:cNvSpPr>
            <a:spLocks noGrp="1"/>
          </p:cNvSpPr>
          <p:nvPr>
            <p:ph type="title"/>
          </p:nvPr>
        </p:nvSpPr>
        <p:spPr/>
        <p:txBody>
          <a:bodyPr/>
          <a:lstStyle/>
          <a:p>
            <a:r>
              <a:rPr lang="en-US" dirty="0"/>
              <a:t>Why</a:t>
            </a:r>
            <a:r>
              <a:rPr lang="zh-CN" altLang="en-US" dirty="0"/>
              <a:t> </a:t>
            </a:r>
            <a:r>
              <a:rPr lang="en-US" altLang="zh-CN" dirty="0"/>
              <a:t>do we need congestion control?</a:t>
            </a:r>
            <a:endParaRPr lang="en-US" dirty="0"/>
          </a:p>
        </p:txBody>
      </p:sp>
      <p:sp>
        <p:nvSpPr>
          <p:cNvPr id="4" name="Slide Number Placeholder 3">
            <a:extLst>
              <a:ext uri="{FF2B5EF4-FFF2-40B4-BE49-F238E27FC236}">
                <a16:creationId xmlns:a16="http://schemas.microsoft.com/office/drawing/2014/main" id="{BC9F3842-E8BB-1CFB-2BE3-E30C32B28FCD}"/>
              </a:ext>
            </a:extLst>
          </p:cNvPr>
          <p:cNvSpPr>
            <a:spLocks noGrp="1"/>
          </p:cNvSpPr>
          <p:nvPr>
            <p:ph type="sldNum" sz="quarter" idx="12"/>
          </p:nvPr>
        </p:nvSpPr>
        <p:spPr/>
        <p:txBody>
          <a:bodyPr/>
          <a:lstStyle/>
          <a:p>
            <a:fld id="{7007B509-2C77-4049-87E4-AEA94F216372}" type="slidenum">
              <a:rPr lang="en-US" smtClean="0"/>
              <a:t>27</a:t>
            </a:fld>
            <a:endParaRPr lang="en-US"/>
          </a:p>
        </p:txBody>
      </p:sp>
      <p:sp>
        <p:nvSpPr>
          <p:cNvPr id="25" name="Content Placeholder 2">
            <a:extLst>
              <a:ext uri="{FF2B5EF4-FFF2-40B4-BE49-F238E27FC236}">
                <a16:creationId xmlns:a16="http://schemas.microsoft.com/office/drawing/2014/main" id="{E068536D-190A-EC96-3266-D1434F0D5814}"/>
              </a:ext>
            </a:extLst>
          </p:cNvPr>
          <p:cNvSpPr>
            <a:spLocks noGrp="1"/>
          </p:cNvSpPr>
          <p:nvPr>
            <p:ph idx="1"/>
          </p:nvPr>
        </p:nvSpPr>
        <p:spPr>
          <a:xfrm>
            <a:off x="0" y="2786407"/>
            <a:ext cx="12192000" cy="2580723"/>
          </a:xfrm>
        </p:spPr>
        <p:txBody>
          <a:bodyPr>
            <a:normAutofit lnSpcReduction="10000"/>
          </a:bodyPr>
          <a:lstStyle/>
          <a:p>
            <a:pPr marL="0" indent="0" algn="ctr">
              <a:buNone/>
            </a:pPr>
            <a:r>
              <a:rPr lang="en-US" sz="3600" dirty="0">
                <a:solidFill>
                  <a:srgbClr val="C00000"/>
                </a:solidFill>
              </a:rPr>
              <a:t>PFC operates on a per-port/priority basis, not per-flow. </a:t>
            </a:r>
          </a:p>
          <a:p>
            <a:pPr marL="0" indent="0" algn="ctr">
              <a:buNone/>
            </a:pPr>
            <a:r>
              <a:rPr lang="en-US" sz="3600" dirty="0">
                <a:solidFill>
                  <a:srgbClr val="C00000"/>
                </a:solidFill>
              </a:rPr>
              <a:t>It can spread congestion, is unfair, and can lead to deadlocks!</a:t>
            </a:r>
          </a:p>
          <a:p>
            <a:pPr marL="0" indent="0">
              <a:buNone/>
            </a:pPr>
            <a:endParaRPr lang="en-US" dirty="0"/>
          </a:p>
          <a:p>
            <a:pPr marL="0" indent="0">
              <a:buNone/>
            </a:pPr>
            <a:endParaRPr lang="en-US" dirty="0"/>
          </a:p>
          <a:p>
            <a:pPr marL="0" indent="0" algn="ctr">
              <a:buNone/>
            </a:pPr>
            <a:r>
              <a:rPr lang="da-DK" sz="2600" dirty="0"/>
              <a:t>Zhu et al. [SIGCOMM’15], Guo et al. [SIGCOMM’16], Hu et al. [HotNets’17]</a:t>
            </a:r>
          </a:p>
          <a:p>
            <a:pPr marL="0" indent="0">
              <a:buNone/>
            </a:pPr>
            <a:endParaRPr lang="en-US" dirty="0"/>
          </a:p>
        </p:txBody>
      </p:sp>
    </p:spTree>
    <p:extLst>
      <p:ext uri="{BB962C8B-B14F-4D97-AF65-F5344CB8AC3E}">
        <p14:creationId xmlns:p14="http://schemas.microsoft.com/office/powerpoint/2010/main" val="1105126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Solution</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endParaRPr lang="en-US" dirty="0"/>
          </a:p>
          <a:p>
            <a:r>
              <a:rPr lang="en-US" sz="3600" dirty="0"/>
              <a:t>Minimize PFC generation using per-flow E2E congestion control</a:t>
            </a:r>
          </a:p>
          <a:p>
            <a:endParaRPr lang="en-US" sz="3600" dirty="0"/>
          </a:p>
          <a:p>
            <a:r>
              <a:rPr lang="en-US" sz="3600" dirty="0"/>
              <a:t>BUT keep PFC to allow fast start and lower tail latency</a:t>
            </a:r>
          </a:p>
          <a:p>
            <a:pPr lvl="2"/>
            <a:endParaRPr lang="en-US" sz="3600" dirty="0"/>
          </a:p>
          <a:p>
            <a:r>
              <a:rPr lang="en-US" sz="3600" dirty="0"/>
              <a:t>In other words, use PFC as a last-resort</a:t>
            </a:r>
          </a:p>
          <a:p>
            <a:pPr marL="0" indent="0">
              <a:buNone/>
            </a:pPr>
            <a:endParaRPr lang="en-US" dirty="0"/>
          </a:p>
        </p:txBody>
      </p:sp>
      <p:sp>
        <p:nvSpPr>
          <p:cNvPr id="5" name="Slide Number Placeholder 3">
            <a:extLst>
              <a:ext uri="{FF2B5EF4-FFF2-40B4-BE49-F238E27FC236}">
                <a16:creationId xmlns:a16="http://schemas.microsoft.com/office/drawing/2014/main" id="{98E1E89F-72F7-41EE-CAB6-E659FE47588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07B509-2C77-4049-87E4-AEA94F216372}" type="slidenum">
              <a:rPr lang="en-US" smtClean="0"/>
              <a:pPr/>
              <a:t>28</a:t>
            </a:fld>
            <a:endParaRPr lang="en-US"/>
          </a:p>
        </p:txBody>
      </p:sp>
    </p:spTree>
    <p:custDataLst>
      <p:tags r:id="rId1"/>
    </p:custDataLst>
    <p:extLst>
      <p:ext uri="{BB962C8B-B14F-4D97-AF65-F5344CB8AC3E}">
        <p14:creationId xmlns:p14="http://schemas.microsoft.com/office/powerpoint/2010/main" val="813898357"/>
      </p:ext>
    </p:extLst>
  </p:cSld>
  <p:clrMapOvr>
    <a:masterClrMapping/>
  </p:clrMapOvr>
  <mc:AlternateContent xmlns:mc="http://schemas.openxmlformats.org/markup-compatibility/2006" xmlns:p14="http://schemas.microsoft.com/office/powerpoint/2010/main">
    <mc:Choice Requires="p14">
      <p:transition spd="slow" p14:dur="2000" advTm="47956"/>
    </mc:Choice>
    <mc:Fallback xmlns="">
      <p:transition spd="slow" advTm="4795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3A2D-9893-4B9A-A51D-FFBCA29A51D8}"/>
              </a:ext>
            </a:extLst>
          </p:cNvPr>
          <p:cNvSpPr>
            <a:spLocks noGrp="1"/>
          </p:cNvSpPr>
          <p:nvPr>
            <p:ph type="title"/>
          </p:nvPr>
        </p:nvSpPr>
        <p:spPr/>
        <p:txBody>
          <a:bodyPr>
            <a:normAutofit/>
          </a:bodyPr>
          <a:lstStyle/>
          <a:p>
            <a:r>
              <a:rPr lang="en-US" dirty="0"/>
              <a:t>DCQCN</a:t>
            </a:r>
          </a:p>
        </p:txBody>
      </p:sp>
      <p:grpSp>
        <p:nvGrpSpPr>
          <p:cNvPr id="4" name="Group 3">
            <a:extLst>
              <a:ext uri="{FF2B5EF4-FFF2-40B4-BE49-F238E27FC236}">
                <a16:creationId xmlns:a16="http://schemas.microsoft.com/office/drawing/2014/main" id="{BF2CAFFD-0A04-47E7-A81C-0B5FF3567212}"/>
              </a:ext>
            </a:extLst>
          </p:cNvPr>
          <p:cNvGrpSpPr/>
          <p:nvPr/>
        </p:nvGrpSpPr>
        <p:grpSpPr>
          <a:xfrm>
            <a:off x="1643092" y="2049788"/>
            <a:ext cx="8399324" cy="703881"/>
            <a:chOff x="1161452" y="2066166"/>
            <a:chExt cx="8399324" cy="703881"/>
          </a:xfrm>
        </p:grpSpPr>
        <p:pic>
          <p:nvPicPr>
            <p:cNvPr id="5" name="Picture 4">
              <a:extLst>
                <a:ext uri="{FF2B5EF4-FFF2-40B4-BE49-F238E27FC236}">
                  <a16:creationId xmlns:a16="http://schemas.microsoft.com/office/drawing/2014/main" id="{C3FD799C-A8AA-475C-B504-B5A29699C3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6060485" y="2072041"/>
              <a:ext cx="1065441" cy="698006"/>
            </a:xfrm>
            <a:prstGeom prst="rect">
              <a:avLst/>
            </a:prstGeom>
          </p:spPr>
        </p:pic>
        <p:pic>
          <p:nvPicPr>
            <p:cNvPr id="6" name="Picture 5">
              <a:extLst>
                <a:ext uri="{FF2B5EF4-FFF2-40B4-BE49-F238E27FC236}">
                  <a16:creationId xmlns:a16="http://schemas.microsoft.com/office/drawing/2014/main" id="{8074BE9C-6D23-4826-A49C-4A96AACCCD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53" t="39687" r="73399" b="54764"/>
            <a:stretch/>
          </p:blipFill>
          <p:spPr>
            <a:xfrm>
              <a:off x="1161452" y="2096192"/>
              <a:ext cx="547150" cy="649705"/>
            </a:xfrm>
            <a:prstGeom prst="rect">
              <a:avLst/>
            </a:prstGeom>
          </p:spPr>
        </p:pic>
        <p:cxnSp>
          <p:nvCxnSpPr>
            <p:cNvPr id="7" name="Straight Arrow Connector 6">
              <a:extLst>
                <a:ext uri="{FF2B5EF4-FFF2-40B4-BE49-F238E27FC236}">
                  <a16:creationId xmlns:a16="http://schemas.microsoft.com/office/drawing/2014/main" id="{2E7B6D77-3E2E-4CCD-BE39-513005280C2E}"/>
                </a:ext>
              </a:extLst>
            </p:cNvPr>
            <p:cNvCxnSpPr>
              <a:cxnSpLocks/>
              <a:stCxn id="5" idx="3"/>
              <a:endCxn id="15" idx="1"/>
            </p:cNvCxnSpPr>
            <p:nvPr/>
          </p:nvCxnSpPr>
          <p:spPr>
            <a:xfrm>
              <a:off x="7125926" y="2421044"/>
              <a:ext cx="44295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21F7746-7192-4806-8085-F072A5AB39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3730949" y="2072041"/>
              <a:ext cx="1065441" cy="698006"/>
            </a:xfrm>
            <a:prstGeom prst="rect">
              <a:avLst/>
            </a:prstGeom>
          </p:spPr>
        </p:pic>
        <p:grpSp>
          <p:nvGrpSpPr>
            <p:cNvPr id="9" name="Group 8">
              <a:extLst>
                <a:ext uri="{FF2B5EF4-FFF2-40B4-BE49-F238E27FC236}">
                  <a16:creationId xmlns:a16="http://schemas.microsoft.com/office/drawing/2014/main" id="{90706677-C7CA-4A4E-B55A-8FECC0FC9DE7}"/>
                </a:ext>
              </a:extLst>
            </p:cNvPr>
            <p:cNvGrpSpPr/>
            <p:nvPr/>
          </p:nvGrpSpPr>
          <p:grpSpPr>
            <a:xfrm>
              <a:off x="7568877" y="2072041"/>
              <a:ext cx="1991899" cy="698006"/>
              <a:chOff x="5080520" y="2088170"/>
              <a:chExt cx="1991899" cy="698006"/>
            </a:xfrm>
          </p:grpSpPr>
          <p:pic>
            <p:nvPicPr>
              <p:cNvPr id="14" name="Picture 13">
                <a:extLst>
                  <a:ext uri="{FF2B5EF4-FFF2-40B4-BE49-F238E27FC236}">
                    <a16:creationId xmlns:a16="http://schemas.microsoft.com/office/drawing/2014/main" id="{1249EEF1-A003-4EE7-977D-346B45ADBEB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53" t="39687" r="73399" b="54764"/>
              <a:stretch/>
            </p:blipFill>
            <p:spPr>
              <a:xfrm>
                <a:off x="6525269" y="2112321"/>
                <a:ext cx="547150" cy="649705"/>
              </a:xfrm>
              <a:prstGeom prst="rect">
                <a:avLst/>
              </a:prstGeom>
            </p:spPr>
          </p:pic>
          <p:pic>
            <p:nvPicPr>
              <p:cNvPr id="15" name="Picture 14">
                <a:extLst>
                  <a:ext uri="{FF2B5EF4-FFF2-40B4-BE49-F238E27FC236}">
                    <a16:creationId xmlns:a16="http://schemas.microsoft.com/office/drawing/2014/main" id="{342A2E74-ED76-40CC-8ECC-D4DDB2209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5080520" y="2088170"/>
                <a:ext cx="993325" cy="698006"/>
              </a:xfrm>
              <a:prstGeom prst="rect">
                <a:avLst/>
              </a:prstGeom>
            </p:spPr>
          </p:pic>
          <p:cxnSp>
            <p:nvCxnSpPr>
              <p:cNvPr id="16" name="Straight Arrow Connector 15">
                <a:extLst>
                  <a:ext uri="{FF2B5EF4-FFF2-40B4-BE49-F238E27FC236}">
                    <a16:creationId xmlns:a16="http://schemas.microsoft.com/office/drawing/2014/main" id="{157A1B88-F859-4F19-8229-D25ED3D684E7}"/>
                  </a:ext>
                </a:extLst>
              </p:cNvPr>
              <p:cNvCxnSpPr>
                <a:cxnSpLocks/>
                <a:stCxn id="15" idx="3"/>
                <a:endCxn id="14" idx="1"/>
              </p:cNvCxnSpPr>
              <p:nvPr/>
            </p:nvCxnSpPr>
            <p:spPr>
              <a:xfrm>
                <a:off x="6073845" y="2437173"/>
                <a:ext cx="45142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ACB2A695-318E-4E07-BEE3-9A70F05C0EF6}"/>
                </a:ext>
              </a:extLst>
            </p:cNvPr>
            <p:cNvCxnSpPr>
              <a:cxnSpLocks/>
              <a:stCxn id="8" idx="3"/>
              <a:endCxn id="5" idx="1"/>
            </p:cNvCxnSpPr>
            <p:nvPr/>
          </p:nvCxnSpPr>
          <p:spPr>
            <a:xfrm>
              <a:off x="4796390" y="2421044"/>
              <a:ext cx="126409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C87D2D8-3E25-4CB6-B9D1-6CC90B7397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90" t="33164" r="72803" b="63137"/>
            <a:stretch/>
          </p:blipFill>
          <p:spPr>
            <a:xfrm>
              <a:off x="2191231" y="2066166"/>
              <a:ext cx="1065441" cy="698006"/>
            </a:xfrm>
            <a:prstGeom prst="rect">
              <a:avLst/>
            </a:prstGeom>
          </p:spPr>
        </p:pic>
        <p:cxnSp>
          <p:nvCxnSpPr>
            <p:cNvPr id="12" name="Straight Arrow Connector 11">
              <a:extLst>
                <a:ext uri="{FF2B5EF4-FFF2-40B4-BE49-F238E27FC236}">
                  <a16:creationId xmlns:a16="http://schemas.microsoft.com/office/drawing/2014/main" id="{0E37E5F9-38E7-4895-BA1B-9B25474E55DD}"/>
                </a:ext>
              </a:extLst>
            </p:cNvPr>
            <p:cNvCxnSpPr>
              <a:cxnSpLocks/>
              <a:stCxn id="11" idx="3"/>
              <a:endCxn id="8" idx="1"/>
            </p:cNvCxnSpPr>
            <p:nvPr/>
          </p:nvCxnSpPr>
          <p:spPr>
            <a:xfrm>
              <a:off x="3256672" y="2415169"/>
              <a:ext cx="474277" cy="5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AAEB92-44DE-475E-984B-7E7720D41612}"/>
                </a:ext>
              </a:extLst>
            </p:cNvPr>
            <p:cNvCxnSpPr>
              <a:cxnSpLocks/>
              <a:stCxn id="6" idx="3"/>
              <a:endCxn id="11" idx="1"/>
            </p:cNvCxnSpPr>
            <p:nvPr/>
          </p:nvCxnSpPr>
          <p:spPr>
            <a:xfrm flipV="1">
              <a:off x="1708602" y="2415169"/>
              <a:ext cx="482629" cy="5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03F96912-A064-41FC-AE0D-D6E9AB61FC8C}"/>
              </a:ext>
            </a:extLst>
          </p:cNvPr>
          <p:cNvSpPr txBox="1"/>
          <p:nvPr/>
        </p:nvSpPr>
        <p:spPr>
          <a:xfrm>
            <a:off x="1494115" y="2659999"/>
            <a:ext cx="845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Sender</a:t>
            </a:r>
          </a:p>
        </p:txBody>
      </p:sp>
      <p:sp>
        <p:nvSpPr>
          <p:cNvPr id="18" name="TextBox 17">
            <a:extLst>
              <a:ext uri="{FF2B5EF4-FFF2-40B4-BE49-F238E27FC236}">
                <a16:creationId xmlns:a16="http://schemas.microsoft.com/office/drawing/2014/main" id="{4A1EB405-DBB7-4BD4-B767-5CE994352D66}"/>
              </a:ext>
            </a:extLst>
          </p:cNvPr>
          <p:cNvSpPr txBox="1"/>
          <p:nvPr/>
        </p:nvSpPr>
        <p:spPr>
          <a:xfrm>
            <a:off x="9276494" y="2647362"/>
            <a:ext cx="9846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Receiver</a:t>
            </a:r>
          </a:p>
        </p:txBody>
      </p:sp>
      <p:cxnSp>
        <p:nvCxnSpPr>
          <p:cNvPr id="19" name="Straight Arrow Connector 18">
            <a:extLst>
              <a:ext uri="{FF2B5EF4-FFF2-40B4-BE49-F238E27FC236}">
                <a16:creationId xmlns:a16="http://schemas.microsoft.com/office/drawing/2014/main" id="{24B47154-A66A-4D47-9D61-2780D8328978}"/>
              </a:ext>
            </a:extLst>
          </p:cNvPr>
          <p:cNvCxnSpPr>
            <a:cxnSpLocks/>
          </p:cNvCxnSpPr>
          <p:nvPr/>
        </p:nvCxnSpPr>
        <p:spPr>
          <a:xfrm flipH="1" flipV="1">
            <a:off x="6946810" y="2776847"/>
            <a:ext cx="2207413" cy="146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37D055-1A31-4D6B-A20D-37BE2E475803}"/>
              </a:ext>
            </a:extLst>
          </p:cNvPr>
          <p:cNvSpPr txBox="1"/>
          <p:nvPr/>
        </p:nvSpPr>
        <p:spPr>
          <a:xfrm>
            <a:off x="6817613" y="2804394"/>
            <a:ext cx="24658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rPr>
              <a:t>Congestion Notifications</a:t>
            </a:r>
          </a:p>
        </p:txBody>
      </p:sp>
      <p:sp>
        <p:nvSpPr>
          <p:cNvPr id="21" name="TextBox 20">
            <a:extLst>
              <a:ext uri="{FF2B5EF4-FFF2-40B4-BE49-F238E27FC236}">
                <a16:creationId xmlns:a16="http://schemas.microsoft.com/office/drawing/2014/main" id="{47903D3D-EDE9-4427-B86C-E0177C865806}"/>
              </a:ext>
            </a:extLst>
          </p:cNvPr>
          <p:cNvSpPr txBox="1"/>
          <p:nvPr/>
        </p:nvSpPr>
        <p:spPr>
          <a:xfrm>
            <a:off x="2601493" y="2650231"/>
            <a:ext cx="123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Congestion</a:t>
            </a:r>
          </a:p>
        </p:txBody>
      </p:sp>
      <p:sp>
        <p:nvSpPr>
          <p:cNvPr id="22" name="TextBox 21">
            <a:extLst>
              <a:ext uri="{FF2B5EF4-FFF2-40B4-BE49-F238E27FC236}">
                <a16:creationId xmlns:a16="http://schemas.microsoft.com/office/drawing/2014/main" id="{140B1F16-6F30-4E93-B370-AD1392623A8F}"/>
              </a:ext>
            </a:extLst>
          </p:cNvPr>
          <p:cNvSpPr txBox="1"/>
          <p:nvPr/>
        </p:nvSpPr>
        <p:spPr>
          <a:xfrm>
            <a:off x="3755583" y="1656702"/>
            <a:ext cx="16592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Marked Packets</a:t>
            </a:r>
          </a:p>
        </p:txBody>
      </p:sp>
      <p:cxnSp>
        <p:nvCxnSpPr>
          <p:cNvPr id="23" name="Straight Arrow Connector 22">
            <a:extLst>
              <a:ext uri="{FF2B5EF4-FFF2-40B4-BE49-F238E27FC236}">
                <a16:creationId xmlns:a16="http://schemas.microsoft.com/office/drawing/2014/main" id="{8EDF59B3-0FF9-4A65-B49F-D3AC5E685068}"/>
              </a:ext>
            </a:extLst>
          </p:cNvPr>
          <p:cNvCxnSpPr>
            <a:cxnSpLocks/>
          </p:cNvCxnSpPr>
          <p:nvPr/>
        </p:nvCxnSpPr>
        <p:spPr>
          <a:xfrm flipV="1">
            <a:off x="3835549" y="2017215"/>
            <a:ext cx="150861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0F767475-E197-4F12-87A9-8613FF81CD0A}"/>
              </a:ext>
            </a:extLst>
          </p:cNvPr>
          <p:cNvSpPr txBox="1">
            <a:spLocks/>
          </p:cNvSpPr>
          <p:nvPr/>
        </p:nvSpPr>
        <p:spPr>
          <a:xfrm>
            <a:off x="838200" y="3617137"/>
            <a:ext cx="10515600" cy="24761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lowers rate when notified of congestion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Rate based, RTT-oblivious congestion control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ECN as congestion signal (better stability than delay)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25" name="Slide Number Placeholder 24">
            <a:extLst>
              <a:ext uri="{FF2B5EF4-FFF2-40B4-BE49-F238E27FC236}">
                <a16:creationId xmlns:a16="http://schemas.microsoft.com/office/drawing/2014/main" id="{0538D52E-B9D6-4ABB-B93E-5FD84AFA0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FDFA9697-863A-42EC-B8FC-EC8175B4F871}"/>
              </a:ext>
            </a:extLst>
          </p:cNvPr>
          <p:cNvSpPr/>
          <p:nvPr/>
        </p:nvSpPr>
        <p:spPr>
          <a:xfrm>
            <a:off x="3365832" y="1778019"/>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573AD80-2861-4294-BBD8-C6DB2D292FC2}"/>
              </a:ext>
            </a:extLst>
          </p:cNvPr>
          <p:cNvSpPr/>
          <p:nvPr/>
        </p:nvSpPr>
        <p:spPr>
          <a:xfrm>
            <a:off x="3505947" y="1779948"/>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5F939968-9195-4CEF-9036-FF4BB25E2FBF}"/>
              </a:ext>
            </a:extLst>
          </p:cNvPr>
          <p:cNvCxnSpPr>
            <a:cxnSpLocks/>
          </p:cNvCxnSpPr>
          <p:nvPr/>
        </p:nvCxnSpPr>
        <p:spPr>
          <a:xfrm>
            <a:off x="2640299" y="2017216"/>
            <a:ext cx="102058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D0C8B2D-809A-443E-9596-C1616CBA6A29}"/>
              </a:ext>
            </a:extLst>
          </p:cNvPr>
          <p:cNvCxnSpPr>
            <a:cxnSpLocks/>
          </p:cNvCxnSpPr>
          <p:nvPr/>
        </p:nvCxnSpPr>
        <p:spPr>
          <a:xfrm>
            <a:off x="2660440" y="1767682"/>
            <a:ext cx="100044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2C218B1-ACA5-4AF5-B16E-DB22AA049E81}"/>
              </a:ext>
            </a:extLst>
          </p:cNvPr>
          <p:cNvSpPr/>
          <p:nvPr/>
        </p:nvSpPr>
        <p:spPr>
          <a:xfrm>
            <a:off x="3222557" y="1778833"/>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610D40AA-9E86-4398-931E-6605B53E7C05}"/>
              </a:ext>
            </a:extLst>
          </p:cNvPr>
          <p:cNvSpPr/>
          <p:nvPr/>
        </p:nvSpPr>
        <p:spPr>
          <a:xfrm>
            <a:off x="3079140" y="1778019"/>
            <a:ext cx="136169" cy="224237"/>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345445E8-4510-44BF-BBF3-C0A7CE337307}"/>
              </a:ext>
            </a:extLst>
          </p:cNvPr>
          <p:cNvCxnSpPr>
            <a:cxnSpLocks/>
          </p:cNvCxnSpPr>
          <p:nvPr/>
        </p:nvCxnSpPr>
        <p:spPr>
          <a:xfrm flipV="1">
            <a:off x="3220869" y="1679004"/>
            <a:ext cx="0" cy="423112"/>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2895FD6-4F03-4187-81CF-B1AAD20B0465}"/>
              </a:ext>
            </a:extLst>
          </p:cNvPr>
          <p:cNvSpPr/>
          <p:nvPr/>
        </p:nvSpPr>
        <p:spPr>
          <a:xfrm>
            <a:off x="3107402" y="1840677"/>
            <a:ext cx="80752" cy="9401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12508747-E813-94E5-88B4-030E961669B5}"/>
              </a:ext>
            </a:extLst>
          </p:cNvPr>
          <p:cNvSpPr txBox="1"/>
          <p:nvPr/>
        </p:nvSpPr>
        <p:spPr>
          <a:xfrm>
            <a:off x="0" y="6538912"/>
            <a:ext cx="53541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Congestion control for large-scale RDMA deployments, SIGCOMM 2015</a:t>
            </a:r>
          </a:p>
        </p:txBody>
      </p:sp>
    </p:spTree>
    <p:extLst>
      <p:ext uri="{BB962C8B-B14F-4D97-AF65-F5344CB8AC3E}">
        <p14:creationId xmlns:p14="http://schemas.microsoft.com/office/powerpoint/2010/main" val="69642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75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750"/>
                                        <p:tgtEl>
                                          <p:spTgt spid="3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750"/>
                                        <p:tgtEl>
                                          <p:spTgt spid="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750"/>
                                        <p:tgtEl>
                                          <p:spTgt spid="2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75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75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0"/>
                            </p:stCondLst>
                            <p:childTnLst>
                              <p:par>
                                <p:cTn id="34" presetID="10"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8" grpId="0" animBg="1"/>
      <p:bldP spid="30" grpId="0" animBg="1"/>
      <p:bldP spid="35" grpId="0" animBg="1"/>
      <p:bldP spid="36"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A99B0C-6662-5887-C961-1C801EAD1325}"/>
              </a:ext>
            </a:extLst>
          </p:cNvPr>
          <p:cNvSpPr>
            <a:spLocks noGrp="1"/>
          </p:cNvSpPr>
          <p:nvPr>
            <p:ph type="title"/>
          </p:nvPr>
        </p:nvSpPr>
        <p:spPr/>
        <p:txBody>
          <a:bodyPr/>
          <a:lstStyle/>
          <a:p>
            <a:r>
              <a:rPr lang="en-US" dirty="0"/>
              <a:t>Azure storage overview</a:t>
            </a:r>
          </a:p>
        </p:txBody>
      </p:sp>
      <p:sp>
        <p:nvSpPr>
          <p:cNvPr id="6" name="Text Placeholder 5">
            <a:extLst>
              <a:ext uri="{FF2B5EF4-FFF2-40B4-BE49-F238E27FC236}">
                <a16:creationId xmlns:a16="http://schemas.microsoft.com/office/drawing/2014/main" id="{BEA61124-FCF8-B8DD-1C75-275DCFC6D7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C5119E-D373-CCD6-007F-5FA3CF7D83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01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Network architecture of an Azure region</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384496" y="2839570"/>
            <a:ext cx="4612323"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401328" y="2473455"/>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Data Center</a:t>
            </a:r>
          </a:p>
        </p:txBody>
      </p:sp>
      <p:sp>
        <p:nvSpPr>
          <p:cNvPr id="109" name="Rectangle 108">
            <a:extLst>
              <a:ext uri="{FF2B5EF4-FFF2-40B4-BE49-F238E27FC236}">
                <a16:creationId xmlns:a16="http://schemas.microsoft.com/office/drawing/2014/main" id="{55EC43C3-0F70-4B75-BA5C-D5E49A2207F8}"/>
              </a:ext>
            </a:extLst>
          </p:cNvPr>
          <p:cNvSpPr/>
          <p:nvPr/>
        </p:nvSpPr>
        <p:spPr>
          <a:xfrm>
            <a:off x="6358289" y="2839570"/>
            <a:ext cx="4500730"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D891ACC-3132-49D1-AA6E-2BCE5EA11DE8}"/>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2EA8913-19B1-42B9-A220-7A3D43857895}"/>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2D83E41-4F95-48E3-BF1D-CDC15ADDD08B}"/>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87CC2EC1-6D64-4025-9C87-7F8C4EDB0DE4}"/>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2893010B-33A8-48AD-863C-2DECFEC380F2}"/>
              </a:ext>
            </a:extLst>
          </p:cNvPr>
          <p:cNvSpPr txBox="1"/>
          <p:nvPr/>
        </p:nvSpPr>
        <p:spPr>
          <a:xfrm>
            <a:off x="1304258" y="3541142"/>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Cluster</a:t>
            </a:r>
          </a:p>
        </p:txBody>
      </p:sp>
    </p:spTree>
    <p:extLst>
      <p:ext uri="{BB962C8B-B14F-4D97-AF65-F5344CB8AC3E}">
        <p14:creationId xmlns:p14="http://schemas.microsoft.com/office/powerpoint/2010/main" val="2478145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a:t>Azure needs intra-region RDMA</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38100" cap="flat" cmpd="sng" algn="ctr">
            <a:solidFill>
              <a:srgbClr val="C00000"/>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38100" cap="flat" cmpd="sng" algn="ctr">
            <a:solidFill>
              <a:srgbClr val="C00000"/>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38100" cap="flat" cmpd="sng" algn="ctr">
            <a:solidFill>
              <a:srgbClr val="C00000"/>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38100" cap="flat" cmpd="sng" algn="ctr">
            <a:solidFill>
              <a:srgbClr val="C00000"/>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38100" cap="flat" cmpd="sng" algn="ctr">
            <a:solidFill>
              <a:srgbClr val="C00000"/>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38100" cap="flat" cmpd="sng" algn="ctr">
            <a:solidFill>
              <a:srgbClr val="C00000"/>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763054" y="6513635"/>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Compute</a:t>
            </a:r>
          </a:p>
        </p:txBody>
      </p:sp>
      <p:sp>
        <p:nvSpPr>
          <p:cNvPr id="111" name="Rectangle 110">
            <a:extLst>
              <a:ext uri="{FF2B5EF4-FFF2-40B4-BE49-F238E27FC236}">
                <a16:creationId xmlns:a16="http://schemas.microsoft.com/office/drawing/2014/main" id="{E64741D2-D830-441A-9D12-7B31E754BDDC}"/>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 name="TextBox 111">
            <a:extLst>
              <a:ext uri="{FF2B5EF4-FFF2-40B4-BE49-F238E27FC236}">
                <a16:creationId xmlns:a16="http://schemas.microsoft.com/office/drawing/2014/main" id="{FF6929E7-BB62-40D2-844C-C97503FAB13E}"/>
              </a:ext>
            </a:extLst>
          </p:cNvPr>
          <p:cNvSpPr txBox="1"/>
          <p:nvPr/>
        </p:nvSpPr>
        <p:spPr>
          <a:xfrm>
            <a:off x="6746874" y="6500468"/>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Compute</a:t>
            </a:r>
          </a:p>
        </p:txBody>
      </p:sp>
      <p:sp>
        <p:nvSpPr>
          <p:cNvPr id="114" name="Rectangle 113">
            <a:extLst>
              <a:ext uri="{FF2B5EF4-FFF2-40B4-BE49-F238E27FC236}">
                <a16:creationId xmlns:a16="http://schemas.microsoft.com/office/drawing/2014/main" id="{C7656D0D-DABA-4E99-A3AB-D1F5851D8B73}"/>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5" name="TextBox 114">
            <a:extLst>
              <a:ext uri="{FF2B5EF4-FFF2-40B4-BE49-F238E27FC236}">
                <a16:creationId xmlns:a16="http://schemas.microsoft.com/office/drawing/2014/main" id="{C6849164-4BA8-4970-9BC6-77E5487BEE77}"/>
              </a:ext>
            </a:extLst>
          </p:cNvPr>
          <p:cNvSpPr txBox="1"/>
          <p:nvPr/>
        </p:nvSpPr>
        <p:spPr>
          <a:xfrm>
            <a:off x="4091602" y="6494704"/>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Storage</a:t>
            </a:r>
          </a:p>
        </p:txBody>
      </p:sp>
      <p:sp>
        <p:nvSpPr>
          <p:cNvPr id="117" name="TextBox 116">
            <a:extLst>
              <a:ext uri="{FF2B5EF4-FFF2-40B4-BE49-F238E27FC236}">
                <a16:creationId xmlns:a16="http://schemas.microsoft.com/office/drawing/2014/main" id="{E9F6DCE5-EC5D-4D73-A343-BE96FEB50EFD}"/>
              </a:ext>
            </a:extLst>
          </p:cNvPr>
          <p:cNvSpPr txBox="1"/>
          <p:nvPr/>
        </p:nvSpPr>
        <p:spPr>
          <a:xfrm>
            <a:off x="9110197" y="6494704"/>
            <a:ext cx="146231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mn-cs"/>
              </a:rPr>
              <a:t>Storage</a:t>
            </a:r>
          </a:p>
        </p:txBody>
      </p:sp>
      <p:sp>
        <p:nvSpPr>
          <p:cNvPr id="118" name="Rectangle 117">
            <a:extLst>
              <a:ext uri="{FF2B5EF4-FFF2-40B4-BE49-F238E27FC236}">
                <a16:creationId xmlns:a16="http://schemas.microsoft.com/office/drawing/2014/main" id="{7DBB96D1-5CAF-48D7-8290-352DB5FB4105}"/>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Picture 27">
            <a:extLst>
              <a:ext uri="{FF2B5EF4-FFF2-40B4-BE49-F238E27FC236}">
                <a16:creationId xmlns:a16="http://schemas.microsoft.com/office/drawing/2014/main" id="{50CECF55-9462-41B2-AEC3-2DB1558F0334}"/>
              </a:ext>
            </a:extLst>
          </p:cNvPr>
          <p:cNvPicPr>
            <a:picLocks noChangeAspect="1"/>
          </p:cNvPicPr>
          <p:nvPr/>
        </p:nvPicPr>
        <p:blipFill>
          <a:blip r:embed="rId3"/>
          <a:stretch>
            <a:fillRect/>
          </a:stretch>
        </p:blipFill>
        <p:spPr>
          <a:xfrm>
            <a:off x="3879320" y="5594432"/>
            <a:ext cx="798557" cy="815876"/>
          </a:xfrm>
          <a:prstGeom prst="rect">
            <a:avLst/>
          </a:prstGeom>
        </p:spPr>
      </p:pic>
      <p:pic>
        <p:nvPicPr>
          <p:cNvPr id="174" name="Picture 173">
            <a:extLst>
              <a:ext uri="{FF2B5EF4-FFF2-40B4-BE49-F238E27FC236}">
                <a16:creationId xmlns:a16="http://schemas.microsoft.com/office/drawing/2014/main" id="{D11A7873-B154-4787-A0B2-4D3AB5F3898C}"/>
              </a:ext>
            </a:extLst>
          </p:cNvPr>
          <p:cNvPicPr>
            <a:picLocks noChangeAspect="1"/>
          </p:cNvPicPr>
          <p:nvPr/>
        </p:nvPicPr>
        <p:blipFill>
          <a:blip r:embed="rId3"/>
          <a:stretch>
            <a:fillRect/>
          </a:stretch>
        </p:blipFill>
        <p:spPr>
          <a:xfrm>
            <a:off x="5012526" y="5594432"/>
            <a:ext cx="798557" cy="815877"/>
          </a:xfrm>
          <a:prstGeom prst="rect">
            <a:avLst/>
          </a:prstGeom>
        </p:spPr>
      </p:pic>
      <p:pic>
        <p:nvPicPr>
          <p:cNvPr id="32" name="Picture 31">
            <a:extLst>
              <a:ext uri="{FF2B5EF4-FFF2-40B4-BE49-F238E27FC236}">
                <a16:creationId xmlns:a16="http://schemas.microsoft.com/office/drawing/2014/main" id="{B13A81D0-C8A4-43E8-B6BB-3538268FF928}"/>
              </a:ext>
            </a:extLst>
          </p:cNvPr>
          <p:cNvPicPr>
            <a:picLocks noChangeAspect="1"/>
          </p:cNvPicPr>
          <p:nvPr/>
        </p:nvPicPr>
        <p:blipFill>
          <a:blip r:embed="rId4"/>
          <a:stretch>
            <a:fillRect/>
          </a:stretch>
        </p:blipFill>
        <p:spPr>
          <a:xfrm>
            <a:off x="6572627" y="5575399"/>
            <a:ext cx="758712" cy="826339"/>
          </a:xfrm>
          <a:prstGeom prst="rect">
            <a:avLst/>
          </a:prstGeom>
        </p:spPr>
      </p:pic>
      <p:pic>
        <p:nvPicPr>
          <p:cNvPr id="176" name="Picture 175">
            <a:extLst>
              <a:ext uri="{FF2B5EF4-FFF2-40B4-BE49-F238E27FC236}">
                <a16:creationId xmlns:a16="http://schemas.microsoft.com/office/drawing/2014/main" id="{8C2C11E3-2E72-4ABA-9059-39655E3A9BB9}"/>
              </a:ext>
            </a:extLst>
          </p:cNvPr>
          <p:cNvPicPr>
            <a:picLocks noChangeAspect="1"/>
          </p:cNvPicPr>
          <p:nvPr/>
        </p:nvPicPr>
        <p:blipFill>
          <a:blip r:embed="rId3"/>
          <a:stretch>
            <a:fillRect/>
          </a:stretch>
        </p:blipFill>
        <p:spPr>
          <a:xfrm>
            <a:off x="8828138" y="5603362"/>
            <a:ext cx="798557" cy="815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7" name="Picture 176">
            <a:extLst>
              <a:ext uri="{FF2B5EF4-FFF2-40B4-BE49-F238E27FC236}">
                <a16:creationId xmlns:a16="http://schemas.microsoft.com/office/drawing/2014/main" id="{B7F7719E-DA2B-47E8-A44D-CDEA098CABCE}"/>
              </a:ext>
            </a:extLst>
          </p:cNvPr>
          <p:cNvPicPr>
            <a:picLocks noChangeAspect="1"/>
          </p:cNvPicPr>
          <p:nvPr/>
        </p:nvPicPr>
        <p:blipFill>
          <a:blip r:embed="rId3"/>
          <a:stretch>
            <a:fillRect/>
          </a:stretch>
        </p:blipFill>
        <p:spPr>
          <a:xfrm>
            <a:off x="9961853" y="5583717"/>
            <a:ext cx="798557" cy="815876"/>
          </a:xfrm>
          <a:prstGeom prst="rect">
            <a:avLst/>
          </a:prstGeom>
        </p:spPr>
      </p:pic>
      <p:pic>
        <p:nvPicPr>
          <p:cNvPr id="178" name="Picture 177">
            <a:extLst>
              <a:ext uri="{FF2B5EF4-FFF2-40B4-BE49-F238E27FC236}">
                <a16:creationId xmlns:a16="http://schemas.microsoft.com/office/drawing/2014/main" id="{0D818EEA-8D42-481F-96E6-0E7C2B157C10}"/>
              </a:ext>
            </a:extLst>
          </p:cNvPr>
          <p:cNvPicPr>
            <a:picLocks noChangeAspect="1"/>
          </p:cNvPicPr>
          <p:nvPr/>
        </p:nvPicPr>
        <p:blipFill>
          <a:blip r:embed="rId4"/>
          <a:stretch>
            <a:fillRect/>
          </a:stretch>
        </p:blipFill>
        <p:spPr>
          <a:xfrm>
            <a:off x="7639530" y="5583969"/>
            <a:ext cx="758712" cy="826339"/>
          </a:xfrm>
          <a:prstGeom prst="rect">
            <a:avLst/>
          </a:prstGeom>
        </p:spPr>
      </p:pic>
      <p:pic>
        <p:nvPicPr>
          <p:cNvPr id="179" name="Picture 178">
            <a:extLst>
              <a:ext uri="{FF2B5EF4-FFF2-40B4-BE49-F238E27FC236}">
                <a16:creationId xmlns:a16="http://schemas.microsoft.com/office/drawing/2014/main" id="{5E1D70A9-0368-4B0A-B84B-B15FFC0FBEC9}"/>
              </a:ext>
            </a:extLst>
          </p:cNvPr>
          <p:cNvPicPr>
            <a:picLocks noChangeAspect="1"/>
          </p:cNvPicPr>
          <p:nvPr/>
        </p:nvPicPr>
        <p:blipFill>
          <a:blip r:embed="rId4"/>
          <a:stretch>
            <a:fillRect/>
          </a:stretch>
        </p:blipFill>
        <p:spPr>
          <a:xfrm>
            <a:off x="1624764" y="5564006"/>
            <a:ext cx="758712" cy="826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0" name="Picture 179">
            <a:extLst>
              <a:ext uri="{FF2B5EF4-FFF2-40B4-BE49-F238E27FC236}">
                <a16:creationId xmlns:a16="http://schemas.microsoft.com/office/drawing/2014/main" id="{3676864C-3C0D-4F91-A944-A2F0866DC766}"/>
              </a:ext>
            </a:extLst>
          </p:cNvPr>
          <p:cNvPicPr>
            <a:picLocks noChangeAspect="1"/>
          </p:cNvPicPr>
          <p:nvPr/>
        </p:nvPicPr>
        <p:blipFill>
          <a:blip r:embed="rId4"/>
          <a:stretch>
            <a:fillRect/>
          </a:stretch>
        </p:blipFill>
        <p:spPr>
          <a:xfrm>
            <a:off x="2685448" y="5554372"/>
            <a:ext cx="774733" cy="826339"/>
          </a:xfrm>
          <a:prstGeom prst="rect">
            <a:avLst/>
          </a:prstGeom>
        </p:spPr>
      </p:pic>
      <p:sp>
        <p:nvSpPr>
          <p:cNvPr id="3" name="Slide Number Placeholder 2">
            <a:extLst>
              <a:ext uri="{FF2B5EF4-FFF2-40B4-BE49-F238E27FC236}">
                <a16:creationId xmlns:a16="http://schemas.microsoft.com/office/drawing/2014/main" id="{AE1D7338-0713-451F-A8B2-15DF827803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E0F22C37-A3A3-457B-A68B-A58A99F6DA3A}"/>
              </a:ext>
            </a:extLst>
          </p:cNvPr>
          <p:cNvPicPr>
            <a:picLocks noChangeAspect="1"/>
          </p:cNvPicPr>
          <p:nvPr/>
        </p:nvPicPr>
        <p:blipFill>
          <a:blip r:embed="rId4"/>
          <a:stretch>
            <a:fillRect/>
          </a:stretch>
        </p:blipFill>
        <p:spPr>
          <a:xfrm>
            <a:off x="8503114" y="1344526"/>
            <a:ext cx="758712" cy="826339"/>
          </a:xfrm>
          <a:prstGeom prst="rect">
            <a:avLst/>
          </a:prstGeom>
        </p:spPr>
      </p:pic>
      <p:pic>
        <p:nvPicPr>
          <p:cNvPr id="34" name="Picture 33">
            <a:extLst>
              <a:ext uri="{FF2B5EF4-FFF2-40B4-BE49-F238E27FC236}">
                <a16:creationId xmlns:a16="http://schemas.microsoft.com/office/drawing/2014/main" id="{BBE2C3D5-13B7-4860-B2E7-66319B066667}"/>
              </a:ext>
            </a:extLst>
          </p:cNvPr>
          <p:cNvPicPr>
            <a:picLocks noChangeAspect="1"/>
          </p:cNvPicPr>
          <p:nvPr/>
        </p:nvPicPr>
        <p:blipFill>
          <a:blip r:embed="rId3"/>
          <a:stretch>
            <a:fillRect/>
          </a:stretch>
        </p:blipFill>
        <p:spPr>
          <a:xfrm>
            <a:off x="10367522" y="1354989"/>
            <a:ext cx="798557" cy="815876"/>
          </a:xfrm>
          <a:prstGeom prst="rect">
            <a:avLst/>
          </a:prstGeom>
        </p:spPr>
      </p:pic>
      <p:sp>
        <p:nvSpPr>
          <p:cNvPr id="35" name="Arrow: Left-Right 34">
            <a:extLst>
              <a:ext uri="{FF2B5EF4-FFF2-40B4-BE49-F238E27FC236}">
                <a16:creationId xmlns:a16="http://schemas.microsoft.com/office/drawing/2014/main" id="{CE85EE36-8375-4938-939C-6DE935D65F0C}"/>
              </a:ext>
            </a:extLst>
          </p:cNvPr>
          <p:cNvSpPr/>
          <p:nvPr/>
        </p:nvSpPr>
        <p:spPr>
          <a:xfrm>
            <a:off x="9427968" y="1694230"/>
            <a:ext cx="797495" cy="173876"/>
          </a:xfrm>
          <a:prstGeom prst="left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EA01F8B7-19F4-48BA-88DB-E1EA6E1C35AA}"/>
              </a:ext>
            </a:extLst>
          </p:cNvPr>
          <p:cNvSpPr txBox="1"/>
          <p:nvPr/>
        </p:nvSpPr>
        <p:spPr>
          <a:xfrm>
            <a:off x="9442716" y="1354989"/>
            <a:ext cx="7972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panose="020F0502020204030204"/>
                <a:ea typeface="+mn-ea"/>
                <a:cs typeface="+mn-cs"/>
              </a:rPr>
              <a:t>RDMA</a:t>
            </a:r>
          </a:p>
        </p:txBody>
      </p:sp>
    </p:spTree>
    <p:extLst>
      <p:ext uri="{BB962C8B-B14F-4D97-AF65-F5344CB8AC3E}">
        <p14:creationId xmlns:p14="http://schemas.microsoft.com/office/powerpoint/2010/main" val="3242780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a:xfrm>
            <a:off x="838200" y="365126"/>
            <a:ext cx="10515600" cy="1003208"/>
          </a:xfrm>
        </p:spPr>
        <p:txBody>
          <a:bodyPr/>
          <a:lstStyle/>
          <a:p>
            <a:r>
              <a:rPr lang="en-US"/>
              <a:t>Large and variable latency end-to-end</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Regional Hub</a:t>
            </a:r>
          </a:p>
        </p:txBody>
      </p:sp>
      <p:sp>
        <p:nvSpPr>
          <p:cNvPr id="3" name="TextBox 2">
            <a:extLst>
              <a:ext uri="{FF2B5EF4-FFF2-40B4-BE49-F238E27FC236}">
                <a16:creationId xmlns:a16="http://schemas.microsoft.com/office/drawing/2014/main" id="{A79EDBA3-1B9F-4E8A-9197-10C94E8C5DC4}"/>
              </a:ext>
            </a:extLst>
          </p:cNvPr>
          <p:cNvSpPr txBox="1"/>
          <p:nvPr/>
        </p:nvSpPr>
        <p:spPr>
          <a:xfrm>
            <a:off x="622325" y="5457998"/>
            <a:ext cx="6169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5m</a:t>
            </a:r>
          </a:p>
        </p:txBody>
      </p:sp>
      <p:sp>
        <p:nvSpPr>
          <p:cNvPr id="105" name="TextBox 104">
            <a:extLst>
              <a:ext uri="{FF2B5EF4-FFF2-40B4-BE49-F238E27FC236}">
                <a16:creationId xmlns:a16="http://schemas.microsoft.com/office/drawing/2014/main" id="{74DAE784-6A06-4A2E-94B0-6B583240249A}"/>
              </a:ext>
            </a:extLst>
          </p:cNvPr>
          <p:cNvSpPr txBox="1"/>
          <p:nvPr/>
        </p:nvSpPr>
        <p:spPr>
          <a:xfrm>
            <a:off x="529717" y="4648505"/>
            <a:ext cx="6169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40m</a:t>
            </a:r>
          </a:p>
        </p:txBody>
      </p:sp>
      <p:sp>
        <p:nvSpPr>
          <p:cNvPr id="107" name="TextBox 106">
            <a:extLst>
              <a:ext uri="{FF2B5EF4-FFF2-40B4-BE49-F238E27FC236}">
                <a16:creationId xmlns:a16="http://schemas.microsoft.com/office/drawing/2014/main" id="{A8507E4C-68B2-41E0-8366-AD9C3133DAC8}"/>
              </a:ext>
            </a:extLst>
          </p:cNvPr>
          <p:cNvSpPr txBox="1"/>
          <p:nvPr/>
        </p:nvSpPr>
        <p:spPr>
          <a:xfrm>
            <a:off x="230469" y="3592950"/>
            <a:ext cx="12954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300m</a:t>
            </a:r>
          </a:p>
        </p:txBody>
      </p:sp>
      <p:sp>
        <p:nvSpPr>
          <p:cNvPr id="108" name="TextBox 107">
            <a:extLst>
              <a:ext uri="{FF2B5EF4-FFF2-40B4-BE49-F238E27FC236}">
                <a16:creationId xmlns:a16="http://schemas.microsoft.com/office/drawing/2014/main" id="{0FCB2DF2-9507-4CDF-9CBC-4C8AD649ECF9}"/>
              </a:ext>
            </a:extLst>
          </p:cNvPr>
          <p:cNvSpPr txBox="1"/>
          <p:nvPr/>
        </p:nvSpPr>
        <p:spPr>
          <a:xfrm>
            <a:off x="230469" y="2212796"/>
            <a:ext cx="15644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Up to 100km</a:t>
            </a:r>
          </a:p>
        </p:txBody>
      </p:sp>
      <p:sp>
        <p:nvSpPr>
          <p:cNvPr id="112" name="TextBox 111">
            <a:extLst>
              <a:ext uri="{FF2B5EF4-FFF2-40B4-BE49-F238E27FC236}">
                <a16:creationId xmlns:a16="http://schemas.microsoft.com/office/drawing/2014/main" id="{B2AE2CF6-681F-449C-9F52-F10E94A2AEBD}"/>
              </a:ext>
            </a:extLst>
          </p:cNvPr>
          <p:cNvSpPr txBox="1"/>
          <p:nvPr/>
        </p:nvSpPr>
        <p:spPr>
          <a:xfrm>
            <a:off x="8531021" y="1406261"/>
            <a:ext cx="4172804"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Intra-rack RTT: 2us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Intra-DC RTT: 10s of 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Intra-region RTT: 2ms</a:t>
            </a:r>
          </a:p>
        </p:txBody>
      </p:sp>
      <p:sp>
        <p:nvSpPr>
          <p:cNvPr id="12" name="TextBox 11">
            <a:extLst>
              <a:ext uri="{FF2B5EF4-FFF2-40B4-BE49-F238E27FC236}">
                <a16:creationId xmlns:a16="http://schemas.microsoft.com/office/drawing/2014/main" id="{4FC2B67E-3531-448C-BC2C-4E9C936BFEDA}"/>
              </a:ext>
            </a:extLst>
          </p:cNvPr>
          <p:cNvSpPr txBox="1"/>
          <p:nvPr/>
        </p:nvSpPr>
        <p:spPr>
          <a:xfrm>
            <a:off x="2299214" y="2200258"/>
            <a:ext cx="13779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C00000"/>
                </a:solidFill>
                <a:effectLst/>
                <a:uLnTx/>
                <a:uFillTx/>
                <a:latin typeface="Calibri" panose="020F0502020204030204"/>
                <a:ea typeface="+mn-ea"/>
                <a:cs typeface="+mn-cs"/>
              </a:rPr>
              <a:t>500us delay</a:t>
            </a:r>
          </a:p>
        </p:txBody>
      </p:sp>
      <p:cxnSp>
        <p:nvCxnSpPr>
          <p:cNvPr id="15" name="Straight Arrow Connector 14">
            <a:extLst>
              <a:ext uri="{FF2B5EF4-FFF2-40B4-BE49-F238E27FC236}">
                <a16:creationId xmlns:a16="http://schemas.microsoft.com/office/drawing/2014/main" id="{9A3401EE-93B5-4A3C-B5A8-BB11B9B2BD97}"/>
              </a:ext>
            </a:extLst>
          </p:cNvPr>
          <p:cNvCxnSpPr/>
          <p:nvPr/>
        </p:nvCxnSpPr>
        <p:spPr>
          <a:xfrm>
            <a:off x="1663030" y="2397462"/>
            <a:ext cx="51776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8242434-DFD6-4BFA-9E4F-00AD3D6A30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776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Heterogenous NICs</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622325" y="512033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625277" y="4179365"/>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651007" y="2980286"/>
            <a:ext cx="45397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T2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charset="0"/>
                <a:ea typeface="+mn-ea"/>
                <a:cs typeface="+mn-cs"/>
              </a:rPr>
              <a:t>Regional Hub</a:t>
            </a:r>
          </a:p>
        </p:txBody>
      </p:sp>
      <p:sp>
        <p:nvSpPr>
          <p:cNvPr id="32" name="Rectangle 31">
            <a:extLst>
              <a:ext uri="{FF2B5EF4-FFF2-40B4-BE49-F238E27FC236}">
                <a16:creationId xmlns:a16="http://schemas.microsoft.com/office/drawing/2014/main" id="{4D283938-4564-4E2F-BCAE-CD38EC06972F}"/>
              </a:ext>
            </a:extLst>
          </p:cNvPr>
          <p:cNvSpPr/>
          <p:nvPr/>
        </p:nvSpPr>
        <p:spPr>
          <a:xfrm>
            <a:off x="1616175" y="5572359"/>
            <a:ext cx="1815097" cy="797415"/>
          </a:xfrm>
          <a:prstGeom prst="rect">
            <a:avLst/>
          </a:prstGeom>
          <a:solidFill>
            <a:sysClr val="window" lastClr="FFFFFF"/>
          </a:solidFill>
          <a:ln w="2540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rPr>
              <a:t>Gen1</a:t>
            </a:r>
          </a:p>
        </p:txBody>
      </p:sp>
      <p:sp>
        <p:nvSpPr>
          <p:cNvPr id="126" name="Rectangle 125">
            <a:extLst>
              <a:ext uri="{FF2B5EF4-FFF2-40B4-BE49-F238E27FC236}">
                <a16:creationId xmlns:a16="http://schemas.microsoft.com/office/drawing/2014/main" id="{D6C0CB21-A28D-4185-ABE1-598C42479E7E}"/>
              </a:ext>
            </a:extLst>
          </p:cNvPr>
          <p:cNvSpPr/>
          <p:nvPr/>
        </p:nvSpPr>
        <p:spPr>
          <a:xfrm>
            <a:off x="3906747" y="5572359"/>
            <a:ext cx="1874822" cy="797415"/>
          </a:xfrm>
          <a:prstGeom prst="rect">
            <a:avLst/>
          </a:prstGeom>
          <a:solidFill>
            <a:sysClr val="window" lastClr="FFFFFF"/>
          </a:solidFill>
          <a:ln w="25400" cap="flat" cmpd="sng" algn="ctr">
            <a:solidFill>
              <a:schemeClr val="tx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mn-ea"/>
                <a:cs typeface="+mn-cs"/>
              </a:rPr>
              <a:t>Gen1</a:t>
            </a:r>
          </a:p>
        </p:txBody>
      </p:sp>
      <p:sp>
        <p:nvSpPr>
          <p:cNvPr id="127" name="Rectangle 126">
            <a:extLst>
              <a:ext uri="{FF2B5EF4-FFF2-40B4-BE49-F238E27FC236}">
                <a16:creationId xmlns:a16="http://schemas.microsoft.com/office/drawing/2014/main" id="{B3949222-648F-4A33-B61B-33C678DB3A69}"/>
              </a:ext>
            </a:extLst>
          </p:cNvPr>
          <p:cNvSpPr/>
          <p:nvPr/>
        </p:nvSpPr>
        <p:spPr>
          <a:xfrm>
            <a:off x="6563764" y="5572359"/>
            <a:ext cx="1820710" cy="797415"/>
          </a:xfrm>
          <a:prstGeom prst="rect">
            <a:avLst/>
          </a:prstGeom>
          <a:solidFill>
            <a:sysClr val="window" lastClr="FFFFFF"/>
          </a:solidFill>
          <a:ln w="25400" cap="flat" cmpd="sng" algn="ctr">
            <a:solidFill>
              <a:srgbClr val="0070C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Calibri"/>
                <a:ea typeface="+mn-ea"/>
                <a:cs typeface="+mn-cs"/>
              </a:rPr>
              <a:t>Gen2</a:t>
            </a:r>
          </a:p>
        </p:txBody>
      </p:sp>
      <p:sp>
        <p:nvSpPr>
          <p:cNvPr id="128" name="Rectangle 127">
            <a:extLst>
              <a:ext uri="{FF2B5EF4-FFF2-40B4-BE49-F238E27FC236}">
                <a16:creationId xmlns:a16="http://schemas.microsoft.com/office/drawing/2014/main" id="{CF4C3B53-98AC-4EC6-B997-F34526DDDB00}"/>
              </a:ext>
            </a:extLst>
          </p:cNvPr>
          <p:cNvSpPr/>
          <p:nvPr/>
        </p:nvSpPr>
        <p:spPr>
          <a:xfrm>
            <a:off x="8836071" y="5574354"/>
            <a:ext cx="1874822" cy="797415"/>
          </a:xfrm>
          <a:prstGeom prst="rect">
            <a:avLst/>
          </a:prstGeom>
          <a:solidFill>
            <a:sysClr val="window" lastClr="FFFFFF"/>
          </a:solidFill>
          <a:ln w="25400" cap="flat" cmpd="sng" algn="ctr">
            <a:solidFill>
              <a:srgbClr val="C00000"/>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00000"/>
                </a:solidFill>
                <a:effectLst/>
                <a:uLnTx/>
                <a:uFillTx/>
                <a:latin typeface="Calibri"/>
                <a:ea typeface="+mn-ea"/>
                <a:cs typeface="+mn-cs"/>
              </a:rPr>
              <a:t>Gen3</a:t>
            </a:r>
          </a:p>
        </p:txBody>
      </p:sp>
      <p:sp>
        <p:nvSpPr>
          <p:cNvPr id="33" name="TextBox 32">
            <a:extLst>
              <a:ext uri="{FF2B5EF4-FFF2-40B4-BE49-F238E27FC236}">
                <a16:creationId xmlns:a16="http://schemas.microsoft.com/office/drawing/2014/main" id="{5B6329F6-8B92-451E-A846-BC9E3344C0CC}"/>
              </a:ext>
            </a:extLst>
          </p:cNvPr>
          <p:cNvSpPr txBox="1"/>
          <p:nvPr/>
        </p:nvSpPr>
        <p:spPr>
          <a:xfrm>
            <a:off x="8346085" y="1257835"/>
            <a:ext cx="369046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Different types of NICs have different transport (e.g., DCQCN) implementations</a:t>
            </a:r>
            <a:endPar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6693B73C-ED28-4C56-A1D1-C396BB837F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5C0F4-3F8F-4EF5-BE77-BD783F77889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045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xEl>
                                              <p:pRg st="0" end="0"/>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26" grpId="0" animBg="1"/>
      <p:bldP spid="127" grpId="0" animBg="1"/>
      <p:bldP spid="1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9CDB6-5C9D-9259-42D8-B4ED200BDE15}"/>
              </a:ext>
            </a:extLst>
          </p:cNvPr>
          <p:cNvSpPr>
            <a:spLocks noGrp="1"/>
          </p:cNvSpPr>
          <p:nvPr>
            <p:ph type="title"/>
          </p:nvPr>
        </p:nvSpPr>
        <p:spPr/>
        <p:txBody>
          <a:bodyPr/>
          <a:lstStyle/>
          <a:p>
            <a:r>
              <a:rPr lang="en-US" dirty="0"/>
              <a:t>DCQCN in production</a:t>
            </a:r>
          </a:p>
        </p:txBody>
      </p:sp>
      <p:sp>
        <p:nvSpPr>
          <p:cNvPr id="3" name="Content Placeholder 2">
            <a:extLst>
              <a:ext uri="{FF2B5EF4-FFF2-40B4-BE49-F238E27FC236}">
                <a16:creationId xmlns:a16="http://schemas.microsoft.com/office/drawing/2014/main" id="{F8324CC6-E1C6-AC16-4A75-6D661E137B51}"/>
              </a:ext>
            </a:extLst>
          </p:cNvPr>
          <p:cNvSpPr>
            <a:spLocks noGrp="1"/>
          </p:cNvSpPr>
          <p:nvPr>
            <p:ph idx="1"/>
          </p:nvPr>
        </p:nvSpPr>
        <p:spPr/>
        <p:txBody>
          <a:bodyPr>
            <a:normAutofit/>
          </a:bodyPr>
          <a:lstStyle/>
          <a:p>
            <a:r>
              <a:rPr lang="en-US" dirty="0"/>
              <a:t>Different DCQCN implementations on NIC </a:t>
            </a:r>
            <a:r>
              <a:rPr lang="en-US" b="1" dirty="0"/>
              <a:t>Gen1/2/3</a:t>
            </a:r>
          </a:p>
          <a:p>
            <a:pPr lvl="1"/>
            <a:r>
              <a:rPr lang="en-US" b="1" dirty="0"/>
              <a:t>Gen1</a:t>
            </a:r>
            <a:r>
              <a:rPr lang="en-US" dirty="0"/>
              <a:t> has DCQCN implemented in firmware (slow) and uses a different congestion notification mechanism.</a:t>
            </a:r>
          </a:p>
          <a:p>
            <a:pPr lvl="1"/>
            <a:r>
              <a:rPr lang="en-US" dirty="0"/>
              <a:t>Solution: modify firmware of </a:t>
            </a:r>
            <a:r>
              <a:rPr lang="en-US" b="1" dirty="0"/>
              <a:t>Gen2</a:t>
            </a:r>
            <a:r>
              <a:rPr lang="en-US" dirty="0"/>
              <a:t> and </a:t>
            </a:r>
            <a:r>
              <a:rPr lang="en-US" b="1" dirty="0"/>
              <a:t>Gen3</a:t>
            </a:r>
            <a:r>
              <a:rPr lang="en-US" dirty="0"/>
              <a:t> to make them behave like </a:t>
            </a:r>
            <a:r>
              <a:rPr lang="en-US" b="1" dirty="0"/>
              <a:t>Gen1</a:t>
            </a:r>
          </a:p>
          <a:p>
            <a:pPr marL="457200" lvl="1" indent="0">
              <a:buNone/>
            </a:pPr>
            <a:endParaRPr lang="en-US" dirty="0"/>
          </a:p>
          <a:p>
            <a:r>
              <a:rPr lang="en-US" dirty="0"/>
              <a:t>Careful DCQCN tuning for a wide range of RTTs</a:t>
            </a:r>
          </a:p>
          <a:p>
            <a:pPr lvl="1"/>
            <a:r>
              <a:rPr lang="en-US" dirty="0"/>
              <a:t>Interesting observation: DCQCN has near-perfect RTT fairness </a:t>
            </a:r>
          </a:p>
          <a:p>
            <a:endParaRPr lang="en-US" sz="2400" dirty="0"/>
          </a:p>
          <a:p>
            <a:r>
              <a:rPr lang="en-US" dirty="0"/>
              <a:t>Careful buffer tuning for various switches</a:t>
            </a:r>
          </a:p>
          <a:p>
            <a:pPr lvl="1"/>
            <a:r>
              <a:rPr lang="en-US" dirty="0"/>
              <a:t>Ensure that ECN kicks in before PFC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331D44EC-A2B6-E1F7-0378-F9967AB0F0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D39D8-B3BA-4159-8DFF-E29AF85D5D3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67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2D85-83D3-4F77-A7FF-E97E8FDE6C53}"/>
              </a:ext>
            </a:extLst>
          </p:cNvPr>
          <p:cNvSpPr>
            <a:spLocks noGrp="1"/>
          </p:cNvSpPr>
          <p:nvPr>
            <p:ph type="title"/>
          </p:nvPr>
        </p:nvSpPr>
        <p:spPr>
          <a:xfrm>
            <a:off x="0" y="3752849"/>
            <a:ext cx="3371273" cy="2976197"/>
          </a:xfrm>
        </p:spPr>
        <p:txBody>
          <a:bodyPr anchor="ctr">
            <a:normAutofit/>
          </a:bodyPr>
          <a:lstStyle/>
          <a:p>
            <a:pPr algn="ctr"/>
            <a:r>
              <a:rPr lang="en-US" sz="3600" dirty="0"/>
              <a:t>100x100</a:t>
            </a:r>
            <a:br>
              <a:rPr lang="en-US" sz="3600" dirty="0"/>
            </a:br>
            <a:br>
              <a:rPr lang="en-US" sz="3600" dirty="0"/>
            </a:br>
            <a:r>
              <a:rPr lang="en-US" sz="2800" b="1" dirty="0">
                <a:solidFill>
                  <a:schemeClr val="accent1">
                    <a:lumMod val="75000"/>
                  </a:schemeClr>
                </a:solidFill>
              </a:rPr>
              <a:t>100 Gbps over 100 km</a:t>
            </a:r>
            <a:br>
              <a:rPr lang="en-US" sz="2400" b="1" dirty="0">
                <a:solidFill>
                  <a:schemeClr val="accent1">
                    <a:lumMod val="75000"/>
                  </a:schemeClr>
                </a:solidFill>
              </a:rPr>
            </a:br>
            <a:endParaRPr lang="en-US" sz="1800" b="1" dirty="0">
              <a:solidFill>
                <a:schemeClr val="accent1">
                  <a:lumMod val="75000"/>
                </a:schemeClr>
              </a:solidFill>
            </a:endParaRPr>
          </a:p>
        </p:txBody>
      </p:sp>
      <p:pic>
        <p:nvPicPr>
          <p:cNvPr id="11" name="Picture 10">
            <a:extLst>
              <a:ext uri="{FF2B5EF4-FFF2-40B4-BE49-F238E27FC236}">
                <a16:creationId xmlns:a16="http://schemas.microsoft.com/office/drawing/2014/main" id="{3D4CE3C1-3384-4B51-9B63-84D9BD38F543}"/>
              </a:ext>
            </a:extLst>
          </p:cNvPr>
          <p:cNvPicPr>
            <a:picLocks noChangeAspect="1"/>
          </p:cNvPicPr>
          <p:nvPr/>
        </p:nvPicPr>
        <p:blipFill rotWithShape="1">
          <a:blip r:embed="rId2"/>
          <a:srcRect t="489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graphicFrame>
        <p:nvGraphicFramePr>
          <p:cNvPr id="14" name="Content Placeholder 2">
            <a:extLst>
              <a:ext uri="{FF2B5EF4-FFF2-40B4-BE49-F238E27FC236}">
                <a16:creationId xmlns:a16="http://schemas.microsoft.com/office/drawing/2014/main" id="{CAE29FC4-AD51-44BC-844E-DAEF4133CD11}"/>
              </a:ext>
            </a:extLst>
          </p:cNvPr>
          <p:cNvGraphicFramePr>
            <a:graphicFrameLocks noGrp="1"/>
          </p:cNvGraphicFramePr>
          <p:nvPr>
            <p:ph idx="1"/>
          </p:nvPr>
        </p:nvGraphicFramePr>
        <p:xfrm>
          <a:off x="3470032" y="3752850"/>
          <a:ext cx="8239364" cy="285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6551A1E-87BA-3B61-2FDB-088C618147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BD39D8-B3BA-4159-8DFF-E29AF85D5D3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5211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0408B-CF2A-D44B-B737-E500814C3AED}"/>
              </a:ext>
            </a:extLst>
          </p:cNvPr>
          <p:cNvSpPr>
            <a:spLocks noGrp="1"/>
          </p:cNvSpPr>
          <p:nvPr>
            <p:ph type="title"/>
          </p:nvPr>
        </p:nvSpPr>
        <p:spPr/>
        <p:txBody>
          <a:bodyPr/>
          <a:lstStyle/>
          <a:p>
            <a:r>
              <a:rPr lang="en-US" dirty="0"/>
              <a:t>Problems </a:t>
            </a:r>
            <a:r>
              <a:rPr lang="en-US" altLang="zh-CN" dirty="0"/>
              <a:t>f</a:t>
            </a:r>
            <a:r>
              <a:rPr lang="en-US" dirty="0"/>
              <a:t>ixed, lessons and </a:t>
            </a:r>
            <a:br>
              <a:rPr lang="en-US" dirty="0"/>
            </a:br>
            <a:r>
              <a:rPr lang="en-US" dirty="0"/>
              <a:t>open </a:t>
            </a:r>
            <a:r>
              <a:rPr lang="en-US" altLang="zh-CN" dirty="0"/>
              <a:t>p</a:t>
            </a:r>
            <a:r>
              <a:rPr lang="en-US" dirty="0"/>
              <a:t>roblems</a:t>
            </a:r>
          </a:p>
        </p:txBody>
      </p:sp>
      <p:sp>
        <p:nvSpPr>
          <p:cNvPr id="6" name="Text Placeholder 5">
            <a:extLst>
              <a:ext uri="{FF2B5EF4-FFF2-40B4-BE49-F238E27FC236}">
                <a16:creationId xmlns:a16="http://schemas.microsoft.com/office/drawing/2014/main" id="{39EB6573-3B62-D746-6C9B-537978C11907}"/>
              </a:ext>
            </a:extLst>
          </p:cNvPr>
          <p:cNvSpPr>
            <a:spLocks noGrp="1"/>
          </p:cNvSpPr>
          <p:nvPr>
            <p:ph type="body" idx="1"/>
          </p:nvPr>
        </p:nvSpPr>
        <p:spPr/>
        <p:txBody>
          <a:bodyPr/>
          <a:lstStyle/>
          <a:p>
            <a:r>
              <a:rPr lang="en-US"/>
              <a:t>Many new research directions</a:t>
            </a:r>
            <a:endParaRPr lang="en-US" dirty="0"/>
          </a:p>
        </p:txBody>
      </p:sp>
      <p:sp>
        <p:nvSpPr>
          <p:cNvPr id="4" name="Slide Number Placeholder 3">
            <a:extLst>
              <a:ext uri="{FF2B5EF4-FFF2-40B4-BE49-F238E27FC236}">
                <a16:creationId xmlns:a16="http://schemas.microsoft.com/office/drawing/2014/main" id="{DC8586A1-A1F5-D364-0C19-0EB83BF98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979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F679-F897-4676-D6D1-3681574278B2}"/>
              </a:ext>
            </a:extLst>
          </p:cNvPr>
          <p:cNvSpPr>
            <a:spLocks noGrp="1"/>
          </p:cNvSpPr>
          <p:nvPr>
            <p:ph type="title"/>
          </p:nvPr>
        </p:nvSpPr>
        <p:spPr/>
        <p:txBody>
          <a:bodyPr/>
          <a:lstStyle/>
          <a:p>
            <a:r>
              <a:rPr lang="en-US" dirty="0"/>
              <a:t>Problems discovered and fixed</a:t>
            </a:r>
          </a:p>
        </p:txBody>
      </p:sp>
      <p:sp>
        <p:nvSpPr>
          <p:cNvPr id="3" name="Content Placeholder 2">
            <a:extLst>
              <a:ext uri="{FF2B5EF4-FFF2-40B4-BE49-F238E27FC236}">
                <a16:creationId xmlns:a16="http://schemas.microsoft.com/office/drawing/2014/main" id="{364C6786-176C-D362-F11E-5EC5DCE702DD}"/>
              </a:ext>
            </a:extLst>
          </p:cNvPr>
          <p:cNvSpPr>
            <a:spLocks noGrp="1"/>
          </p:cNvSpPr>
          <p:nvPr>
            <p:ph idx="1"/>
          </p:nvPr>
        </p:nvSpPr>
        <p:spPr>
          <a:xfrm>
            <a:off x="838200" y="1825625"/>
            <a:ext cx="10515600" cy="4667250"/>
          </a:xfrm>
        </p:spPr>
        <p:txBody>
          <a:bodyPr>
            <a:normAutofit fontScale="92500" lnSpcReduction="20000"/>
          </a:bodyPr>
          <a:lstStyle/>
          <a:p>
            <a:r>
              <a:rPr lang="en-US" sz="3000" dirty="0"/>
              <a:t>Congestion leaking</a:t>
            </a:r>
          </a:p>
          <a:p>
            <a:pPr lvl="1"/>
            <a:r>
              <a:rPr lang="en-US" sz="2600" dirty="0"/>
              <a:t>Flows sent by the NIC always have near identical sending rates regardless of their congestion degrees</a:t>
            </a:r>
          </a:p>
          <a:p>
            <a:pPr lvl="1"/>
            <a:endParaRPr lang="en-US" dirty="0"/>
          </a:p>
          <a:p>
            <a:r>
              <a:rPr lang="en-US" sz="3000" dirty="0"/>
              <a:t>PFC and MACsec</a:t>
            </a:r>
          </a:p>
          <a:p>
            <a:pPr lvl="1"/>
            <a:r>
              <a:rPr lang="en-US" sz="2600" dirty="0"/>
              <a:t>Different switches have no agreement on whether PFC frames sent should be encrypted or what to do with arriving encrypted PFC frames</a:t>
            </a:r>
          </a:p>
          <a:p>
            <a:pPr lvl="1"/>
            <a:endParaRPr lang="en-US" sz="1600" dirty="0"/>
          </a:p>
          <a:p>
            <a:r>
              <a:rPr lang="en-US" sz="3000" dirty="0"/>
              <a:t>Slow receiver due to loopback RDMA traffic</a:t>
            </a:r>
          </a:p>
          <a:p>
            <a:pPr lvl="1"/>
            <a:r>
              <a:rPr lang="en-US" sz="2600" dirty="0"/>
              <a:t>Loopback RDMA traffic and inter-host RDMA traffic cause host congestion</a:t>
            </a:r>
          </a:p>
          <a:p>
            <a:pPr marL="457200" lvl="1" indent="0">
              <a:buNone/>
            </a:pPr>
            <a:endParaRPr lang="en-US" sz="1600" dirty="0"/>
          </a:p>
          <a:p>
            <a:r>
              <a:rPr lang="en-US" sz="3000" dirty="0"/>
              <a:t>Fast Memory Registration (FMR) hidden fence</a:t>
            </a:r>
          </a:p>
          <a:p>
            <a:pPr lvl="1"/>
            <a:r>
              <a:rPr lang="en-US" sz="2600" dirty="0"/>
              <a:t>The NIC processes the FMR request only after the completions of previously posted requests</a:t>
            </a:r>
          </a:p>
          <a:p>
            <a:pPr lvl="1"/>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983C6BB1-5D25-E0C6-E515-C32EEDCD4C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17E3EE4B-9241-E71C-8EA7-9479F7B829A6}"/>
              </a:ext>
            </a:extLst>
          </p:cNvPr>
          <p:cNvSpPr/>
          <p:nvPr/>
        </p:nvSpPr>
        <p:spPr>
          <a:xfrm>
            <a:off x="715818" y="2725319"/>
            <a:ext cx="10760364" cy="3655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91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707AF6F-C310-C014-C084-F61F9EE92643}"/>
              </a:ext>
            </a:extLst>
          </p:cNvPr>
          <p:cNvSpPr/>
          <p:nvPr/>
        </p:nvSpPr>
        <p:spPr>
          <a:xfrm>
            <a:off x="715818" y="3538330"/>
            <a:ext cx="10760364" cy="284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91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a:t>
            </a:r>
            <a:r>
              <a:rPr lang="en-US" altLang="zh-CN" dirty="0"/>
              <a:t>s</a:t>
            </a:r>
            <a:r>
              <a:rPr lang="en-US" dirty="0"/>
              <a:t>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descr="Icon&#10;&#10;Description automatically generated">
            <a:extLst>
              <a:ext uri="{FF2B5EF4-FFF2-40B4-BE49-F238E27FC236}">
                <a16:creationId xmlns:a16="http://schemas.microsoft.com/office/drawing/2014/main" id="{6DA1E8E3-161D-ACA0-43F1-3D94F085CEFC}"/>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10" name="Picture 9" descr="Icon&#10;&#10;Description automatically generated">
            <a:extLst>
              <a:ext uri="{FF2B5EF4-FFF2-40B4-BE49-F238E27FC236}">
                <a16:creationId xmlns:a16="http://schemas.microsoft.com/office/drawing/2014/main" id="{E71B197F-41BA-F746-4800-9A4715FD52BD}"/>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11" name="TextBox 11">
            <a:extLst>
              <a:ext uri="{FF2B5EF4-FFF2-40B4-BE49-F238E27FC236}">
                <a16:creationId xmlns:a16="http://schemas.microsoft.com/office/drawing/2014/main" id="{722901FA-3905-845E-BB16-7EEEC9D51C72}"/>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Storage</a:t>
            </a:r>
          </a:p>
        </p:txBody>
      </p:sp>
      <p:sp>
        <p:nvSpPr>
          <p:cNvPr id="12" name="TextBox 13">
            <a:extLst>
              <a:ext uri="{FF2B5EF4-FFF2-40B4-BE49-F238E27FC236}">
                <a16:creationId xmlns:a16="http://schemas.microsoft.com/office/drawing/2014/main" id="{98620F2D-510C-9983-2436-825F6FAD2F6E}"/>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Compute</a:t>
            </a:r>
          </a:p>
        </p:txBody>
      </p:sp>
    </p:spTree>
    <p:extLst>
      <p:ext uri="{BB962C8B-B14F-4D97-AF65-F5344CB8AC3E}">
        <p14:creationId xmlns:p14="http://schemas.microsoft.com/office/powerpoint/2010/main" val="9563919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707AF6F-C310-C014-C084-F61F9EE92643}"/>
              </a:ext>
            </a:extLst>
          </p:cNvPr>
          <p:cNvSpPr/>
          <p:nvPr/>
        </p:nvSpPr>
        <p:spPr>
          <a:xfrm>
            <a:off x="715818" y="4450815"/>
            <a:ext cx="10760364" cy="1929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486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925EC800-1E8A-B3FB-5BAC-F94E185FC776}"/>
              </a:ext>
            </a:extLst>
          </p:cNvPr>
          <p:cNvSpPr/>
          <p:nvPr/>
        </p:nvSpPr>
        <p:spPr>
          <a:xfrm>
            <a:off x="715818" y="5420299"/>
            <a:ext cx="10760364" cy="960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9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77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13AC-028C-2D7C-B981-B1B8F3EC49F4}"/>
              </a:ext>
            </a:extLst>
          </p:cNvPr>
          <p:cNvSpPr>
            <a:spLocks noGrp="1"/>
          </p:cNvSpPr>
          <p:nvPr>
            <p:ph type="title"/>
          </p:nvPr>
        </p:nvSpPr>
        <p:spPr/>
        <p:txBody>
          <a:bodyPr/>
          <a:lstStyle/>
          <a:p>
            <a:r>
              <a:rPr lang="en-US" dirty="0"/>
              <a:t>Lessons and open problems</a:t>
            </a:r>
          </a:p>
        </p:txBody>
      </p:sp>
      <p:graphicFrame>
        <p:nvGraphicFramePr>
          <p:cNvPr id="7" name="Content Placeholder 2">
            <a:extLst>
              <a:ext uri="{FF2B5EF4-FFF2-40B4-BE49-F238E27FC236}">
                <a16:creationId xmlns:a16="http://schemas.microsoft.com/office/drawing/2014/main" id="{65A674A5-2DF8-5173-B246-AEF9BEA19E7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302AC762-AD5B-1025-AFF1-C290E99B85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48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0408B-CF2A-D44B-B737-E500814C3AED}"/>
              </a:ext>
            </a:extLst>
          </p:cNvPr>
          <p:cNvSpPr>
            <a:spLocks noGrp="1"/>
          </p:cNvSpPr>
          <p:nvPr>
            <p:ph type="title"/>
          </p:nvPr>
        </p:nvSpPr>
        <p:spPr/>
        <p:txBody>
          <a:bodyPr/>
          <a:lstStyle/>
          <a:p>
            <a:r>
              <a:rPr lang="en-US"/>
              <a:t>Husky</a:t>
            </a:r>
            <a:endParaRPr lang="en-US" dirty="0"/>
          </a:p>
        </p:txBody>
      </p:sp>
      <p:sp>
        <p:nvSpPr>
          <p:cNvPr id="6" name="Text Placeholder 5">
            <a:extLst>
              <a:ext uri="{FF2B5EF4-FFF2-40B4-BE49-F238E27FC236}">
                <a16:creationId xmlns:a16="http://schemas.microsoft.com/office/drawing/2014/main" id="{39EB6573-3B62-D746-6C9B-537978C11907}"/>
              </a:ext>
            </a:extLst>
          </p:cNvPr>
          <p:cNvSpPr>
            <a:spLocks noGrp="1"/>
          </p:cNvSpPr>
          <p:nvPr>
            <p:ph type="body" idx="1"/>
          </p:nvPr>
        </p:nvSpPr>
        <p:spPr/>
        <p:txBody>
          <a:bodyPr/>
          <a:lstStyle/>
          <a:p>
            <a:r>
              <a:rPr lang="en-US" dirty="0"/>
              <a:t>Understanding RDMA Microarchitecture Resources for Performance Isolation</a:t>
            </a:r>
          </a:p>
          <a:p>
            <a:endParaRPr lang="en-US" dirty="0"/>
          </a:p>
        </p:txBody>
      </p:sp>
      <p:sp>
        <p:nvSpPr>
          <p:cNvPr id="4" name="Slide Number Placeholder 3">
            <a:extLst>
              <a:ext uri="{FF2B5EF4-FFF2-40B4-BE49-F238E27FC236}">
                <a16:creationId xmlns:a16="http://schemas.microsoft.com/office/drawing/2014/main" id="{DC8586A1-A1F5-D364-0C19-0EB83BF98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 Placeholder 5">
            <a:extLst>
              <a:ext uri="{FF2B5EF4-FFF2-40B4-BE49-F238E27FC236}">
                <a16:creationId xmlns:a16="http://schemas.microsoft.com/office/drawing/2014/main" id="{FD89BBD3-3C99-06AA-7115-58A67F1CA486}"/>
              </a:ext>
            </a:extLst>
          </p:cNvPr>
          <p:cNvSpPr txBox="1">
            <a:spLocks/>
          </p:cNvSpPr>
          <p:nvPr/>
        </p:nvSpPr>
        <p:spPr>
          <a:xfrm>
            <a:off x="3959363" y="6468303"/>
            <a:ext cx="37268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t>Credit of slides: Xinhao Kong</a:t>
            </a:r>
          </a:p>
        </p:txBody>
      </p:sp>
    </p:spTree>
    <p:extLst>
      <p:ext uri="{BB962C8B-B14F-4D97-AF65-F5344CB8AC3E}">
        <p14:creationId xmlns:p14="http://schemas.microsoft.com/office/powerpoint/2010/main" val="2084935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C61537-0B17-6670-2A89-E7EB50320F9E}"/>
              </a:ext>
            </a:extLst>
          </p:cNvPr>
          <p:cNvSpPr>
            <a:spLocks noGrp="1"/>
          </p:cNvSpPr>
          <p:nvPr>
            <p:ph type="sldNum" sz="quarter" idx="12"/>
          </p:nvPr>
        </p:nvSpPr>
        <p:spPr/>
        <p:txBody>
          <a:bodyPr/>
          <a:lstStyle/>
          <a:p>
            <a:fld id="{7007B509-2C77-4049-87E4-AEA94F216372}" type="slidenum">
              <a:rPr lang="en-US" smtClean="0"/>
              <a:t>45</a:t>
            </a:fld>
            <a:endParaRPr lang="en-US"/>
          </a:p>
        </p:txBody>
      </p:sp>
      <p:sp>
        <p:nvSpPr>
          <p:cNvPr id="12" name="TextBox 16">
            <a:extLst>
              <a:ext uri="{FF2B5EF4-FFF2-40B4-BE49-F238E27FC236}">
                <a16:creationId xmlns:a16="http://schemas.microsoft.com/office/drawing/2014/main" id="{8955AF55-6005-838F-6BAE-8B92C22B714F}"/>
              </a:ext>
            </a:extLst>
          </p:cNvPr>
          <p:cNvSpPr txBox="1"/>
          <p:nvPr/>
        </p:nvSpPr>
        <p:spPr>
          <a:xfrm>
            <a:off x="2754990" y="3413343"/>
            <a:ext cx="1304656" cy="107721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chemeClr val="bg1"/>
                </a:solidFill>
                <a:latin typeface="Times New Roman" panose="02020603050405020304" pitchFamily="18" charset="0"/>
                <a:cs typeface="Times New Roman" panose="02020603050405020304" pitchFamily="18" charset="0"/>
              </a:rPr>
              <a:t>PCIe</a:t>
            </a:r>
          </a:p>
          <a:p>
            <a:pPr algn="ctr"/>
            <a:r>
              <a:rPr lang="en-US" sz="3200" dirty="0">
                <a:solidFill>
                  <a:schemeClr val="bg1"/>
                </a:solidFill>
                <a:latin typeface="Times New Roman" panose="02020603050405020304" pitchFamily="18" charset="0"/>
                <a:cs typeface="Times New Roman" panose="02020603050405020304" pitchFamily="18" charset="0"/>
              </a:rPr>
              <a:t>Fabric</a:t>
            </a:r>
          </a:p>
        </p:txBody>
      </p:sp>
      <p:pic>
        <p:nvPicPr>
          <p:cNvPr id="14" name="Graphic 13" descr="User with solid fill">
            <a:extLst>
              <a:ext uri="{FF2B5EF4-FFF2-40B4-BE49-F238E27FC236}">
                <a16:creationId xmlns:a16="http://schemas.microsoft.com/office/drawing/2014/main" id="{CB7A247A-9721-ABCF-40E4-F86A668FFF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783" y="4455854"/>
            <a:ext cx="653351" cy="653351"/>
          </a:xfrm>
          <a:prstGeom prst="rect">
            <a:avLst/>
          </a:prstGeom>
        </p:spPr>
      </p:pic>
      <p:cxnSp>
        <p:nvCxnSpPr>
          <p:cNvPr id="16" name="Straight Connector 15">
            <a:extLst>
              <a:ext uri="{FF2B5EF4-FFF2-40B4-BE49-F238E27FC236}">
                <a16:creationId xmlns:a16="http://schemas.microsoft.com/office/drawing/2014/main" id="{62DD82FA-25B1-214B-AAC5-FDD24AB2D6AA}"/>
              </a:ext>
            </a:extLst>
          </p:cNvPr>
          <p:cNvCxnSpPr>
            <a:cxnSpLocks/>
          </p:cNvCxnSpPr>
          <p:nvPr/>
        </p:nvCxnSpPr>
        <p:spPr>
          <a:xfrm>
            <a:off x="1199598" y="4782529"/>
            <a:ext cx="1256100" cy="3142"/>
          </a:xfrm>
          <a:prstGeom prst="line">
            <a:avLst/>
          </a:prstGeom>
          <a:ln w="101600">
            <a:solidFill>
              <a:srgbClr val="0070C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B7054019-50A8-9E18-3F01-733D402CE217}"/>
              </a:ext>
            </a:extLst>
          </p:cNvPr>
          <p:cNvCxnSpPr>
            <a:cxnSpLocks/>
          </p:cNvCxnSpPr>
          <p:nvPr/>
        </p:nvCxnSpPr>
        <p:spPr>
          <a:xfrm>
            <a:off x="1199598" y="2912770"/>
            <a:ext cx="1256100" cy="0"/>
          </a:xfrm>
          <a:prstGeom prst="line">
            <a:avLst/>
          </a:prstGeom>
          <a:ln w="1016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14C845E9-D98E-2F73-6E64-1367F70A71DE}"/>
              </a:ext>
            </a:extLst>
          </p:cNvPr>
          <p:cNvSpPr txBox="1"/>
          <p:nvPr/>
        </p:nvSpPr>
        <p:spPr>
          <a:xfrm>
            <a:off x="0" y="2007295"/>
            <a:ext cx="1535003" cy="523220"/>
          </a:xfrm>
          <a:prstGeom prst="rect">
            <a:avLst/>
          </a:prstGeom>
          <a:noFill/>
        </p:spPr>
        <p:txBody>
          <a:bodyPr wrap="square" rtlCol="0">
            <a:spAutoFit/>
          </a:bodyPr>
          <a:lstStyle/>
          <a:p>
            <a:pPr algn="ctr"/>
            <a:r>
              <a:rPr lang="en-US" sz="2800" dirty="0"/>
              <a:t>Tenants</a:t>
            </a:r>
          </a:p>
        </p:txBody>
      </p:sp>
      <p:sp>
        <p:nvSpPr>
          <p:cNvPr id="21" name="Rounded Rectangle 2">
            <a:extLst>
              <a:ext uri="{FF2B5EF4-FFF2-40B4-BE49-F238E27FC236}">
                <a16:creationId xmlns:a16="http://schemas.microsoft.com/office/drawing/2014/main" id="{7644C06A-5786-39A2-A91B-616A192E82F6}"/>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 name="Rounded Rectangle 8">
            <a:extLst>
              <a:ext uri="{FF2B5EF4-FFF2-40B4-BE49-F238E27FC236}">
                <a16:creationId xmlns:a16="http://schemas.microsoft.com/office/drawing/2014/main" id="{3C4FEFBD-D24F-5ADC-81F7-3F8988E59656}"/>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3" name="Rounded Rectangle 14">
            <a:extLst>
              <a:ext uri="{FF2B5EF4-FFF2-40B4-BE49-F238E27FC236}">
                <a16:creationId xmlns:a16="http://schemas.microsoft.com/office/drawing/2014/main" id="{B7430AAE-F9C1-D25A-28F8-7C8EDF94BAF8}"/>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4" name="Rounded Rectangle 15">
            <a:extLst>
              <a:ext uri="{FF2B5EF4-FFF2-40B4-BE49-F238E27FC236}">
                <a16:creationId xmlns:a16="http://schemas.microsoft.com/office/drawing/2014/main" id="{EEFA5CC5-DCD0-2235-8794-4B96843412A1}"/>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7C46DC8-353B-1D1A-40BB-0FF24F91E376}"/>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pic>
        <p:nvPicPr>
          <p:cNvPr id="27" name="Graphic 26" descr="User with solid fill">
            <a:extLst>
              <a:ext uri="{FF2B5EF4-FFF2-40B4-BE49-F238E27FC236}">
                <a16:creationId xmlns:a16="http://schemas.microsoft.com/office/drawing/2014/main" id="{66E6CB29-B9F3-212D-46B0-D7BF4F74B3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657" y="2613239"/>
            <a:ext cx="653351" cy="653351"/>
          </a:xfrm>
          <a:prstGeom prst="rect">
            <a:avLst/>
          </a:prstGeom>
        </p:spPr>
      </p:pic>
      <p:sp>
        <p:nvSpPr>
          <p:cNvPr id="28" name="TextBox 27">
            <a:extLst>
              <a:ext uri="{FF2B5EF4-FFF2-40B4-BE49-F238E27FC236}">
                <a16:creationId xmlns:a16="http://schemas.microsoft.com/office/drawing/2014/main" id="{F3DDBECC-75D0-CE3D-829A-6E50D5DE9002}"/>
              </a:ext>
            </a:extLst>
          </p:cNvPr>
          <p:cNvSpPr txBox="1"/>
          <p:nvPr/>
        </p:nvSpPr>
        <p:spPr>
          <a:xfrm>
            <a:off x="10519891" y="3377223"/>
            <a:ext cx="12687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Network fabric</a:t>
            </a:r>
          </a:p>
        </p:txBody>
      </p:sp>
      <p:sp>
        <p:nvSpPr>
          <p:cNvPr id="29" name="Rounded Rectangle 5">
            <a:extLst>
              <a:ext uri="{FF2B5EF4-FFF2-40B4-BE49-F238E27FC236}">
                <a16:creationId xmlns:a16="http://schemas.microsoft.com/office/drawing/2014/main" id="{A36ECCE4-ADBE-CC2D-4E7A-0B39AF009844}"/>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30" name="Rounded Rectangle 6">
            <a:extLst>
              <a:ext uri="{FF2B5EF4-FFF2-40B4-BE49-F238E27FC236}">
                <a16:creationId xmlns:a16="http://schemas.microsoft.com/office/drawing/2014/main" id="{A81E72A2-230A-AF28-266B-A991EC868F95}"/>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sp>
        <p:nvSpPr>
          <p:cNvPr id="31" name="TextBox 30">
            <a:extLst>
              <a:ext uri="{FF2B5EF4-FFF2-40B4-BE49-F238E27FC236}">
                <a16:creationId xmlns:a16="http://schemas.microsoft.com/office/drawing/2014/main" id="{C5D262A5-3EBC-150B-3F44-2E9691AE186A}"/>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sp>
        <p:nvSpPr>
          <p:cNvPr id="32" name="标题 1">
            <a:extLst>
              <a:ext uri="{FF2B5EF4-FFF2-40B4-BE49-F238E27FC236}">
                <a16:creationId xmlns:a16="http://schemas.microsoft.com/office/drawing/2014/main" id="{3B37CA09-C195-C625-66C9-7C6DB774AC7D}"/>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RDMA microarchitecture resource contention</a:t>
            </a:r>
            <a:endParaRPr lang="zh-CN" altLang="en-US" dirty="0"/>
          </a:p>
        </p:txBody>
      </p:sp>
    </p:spTree>
    <p:extLst>
      <p:ext uri="{BB962C8B-B14F-4D97-AF65-F5344CB8AC3E}">
        <p14:creationId xmlns:p14="http://schemas.microsoft.com/office/powerpoint/2010/main" val="1399018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D3E02A-1F5F-BCA5-D22F-91C12CC0712D}"/>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FE4071-F2D5-56F2-00D1-68BDC67D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1761D0-DA15-4F72-8A44-52F375683A5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Rounded Rectangle 8">
            <a:extLst>
              <a:ext uri="{FF2B5EF4-FFF2-40B4-BE49-F238E27FC236}">
                <a16:creationId xmlns:a16="http://schemas.microsoft.com/office/drawing/2014/main" id="{CC1FE636-BB5A-1F3F-F3A2-9AB26B864E39}"/>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ounded Rectangle 14">
            <a:extLst>
              <a:ext uri="{FF2B5EF4-FFF2-40B4-BE49-F238E27FC236}">
                <a16:creationId xmlns:a16="http://schemas.microsoft.com/office/drawing/2014/main" id="{2D02F2CC-D54E-A516-F092-500A30262B6C}"/>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03788851-FCBE-06E8-5009-AE4DF4110EFD}"/>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8955AF55-6005-838F-6BAE-8B92C22B714F}"/>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sp>
        <p:nvSpPr>
          <p:cNvPr id="26" name="TextBox 25">
            <a:extLst>
              <a:ext uri="{FF2B5EF4-FFF2-40B4-BE49-F238E27FC236}">
                <a16:creationId xmlns:a16="http://schemas.microsoft.com/office/drawing/2014/main" id="{F9F333E9-C6D6-C653-9DBC-92465481C8BE}"/>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pic>
        <p:nvPicPr>
          <p:cNvPr id="22" name="Graphic 21" descr="User with solid fill">
            <a:extLst>
              <a:ext uri="{FF2B5EF4-FFF2-40B4-BE49-F238E27FC236}">
                <a16:creationId xmlns:a16="http://schemas.microsoft.com/office/drawing/2014/main" id="{4BE5CAB8-9569-89B0-75E1-F5BD2524B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657" y="2613239"/>
            <a:ext cx="653351" cy="653351"/>
          </a:xfrm>
          <a:prstGeom prst="rect">
            <a:avLst/>
          </a:prstGeom>
        </p:spPr>
      </p:pic>
      <p:sp>
        <p:nvSpPr>
          <p:cNvPr id="33" name="TextBox 32">
            <a:extLst>
              <a:ext uri="{FF2B5EF4-FFF2-40B4-BE49-F238E27FC236}">
                <a16:creationId xmlns:a16="http://schemas.microsoft.com/office/drawing/2014/main" id="{577B9110-69F3-5F74-D157-585995DD0C63}"/>
              </a:ext>
            </a:extLst>
          </p:cNvPr>
          <p:cNvSpPr txBox="1"/>
          <p:nvPr/>
        </p:nvSpPr>
        <p:spPr>
          <a:xfrm>
            <a:off x="10519891" y="3377223"/>
            <a:ext cx="12687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Network fabric</a:t>
            </a:r>
          </a:p>
        </p:txBody>
      </p:sp>
      <p:sp>
        <p:nvSpPr>
          <p:cNvPr id="6" name="Rounded Rectangle 5">
            <a:extLst>
              <a:ext uri="{FF2B5EF4-FFF2-40B4-BE49-F238E27FC236}">
                <a16:creationId xmlns:a16="http://schemas.microsoft.com/office/drawing/2014/main" id="{99278D4E-1A81-A276-9860-1EFE883A749D}"/>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7" name="Rounded Rectangle 6">
            <a:extLst>
              <a:ext uri="{FF2B5EF4-FFF2-40B4-BE49-F238E27FC236}">
                <a16:creationId xmlns:a16="http://schemas.microsoft.com/office/drawing/2014/main" id="{F0B8B732-380A-FCD8-FFF9-610115A71928}"/>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sp>
        <p:nvSpPr>
          <p:cNvPr id="12" name="标题 1">
            <a:extLst>
              <a:ext uri="{FF2B5EF4-FFF2-40B4-BE49-F238E27FC236}">
                <a16:creationId xmlns:a16="http://schemas.microsoft.com/office/drawing/2014/main" id="{6EB93BB9-6746-331D-B07B-090FA35677CD}"/>
              </a:ext>
            </a:extLst>
          </p:cNvPr>
          <p:cNvSpPr txBox="1">
            <a:spLocks/>
          </p:cNvSpPr>
          <p:nvPr/>
        </p:nvSpPr>
        <p:spPr>
          <a:xfrm>
            <a:off x="643466" y="321734"/>
            <a:ext cx="11078081"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Calibri Light" panose="020F0302020204030204" pitchFamily="34" charset="0"/>
                <a:ea typeface="Calibri Light" panose="020F0302020204030204" pitchFamily="34" charset="0"/>
                <a:cs typeface="Calibri Light" panose="020F0302020204030204" pitchFamily="34" charset="0"/>
              </a:rPr>
              <a:t>SEND/RECV error handling exhausts RX pipelines</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366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D3E02A-1F5F-BCA5-D22F-91C12CC0712D}"/>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FE4071-F2D5-56F2-00D1-68BDC67D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1761D0-DA15-4F72-8A44-52F375683A5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Rounded Rectangle 8">
            <a:extLst>
              <a:ext uri="{FF2B5EF4-FFF2-40B4-BE49-F238E27FC236}">
                <a16:creationId xmlns:a16="http://schemas.microsoft.com/office/drawing/2014/main" id="{CC1FE636-BB5A-1F3F-F3A2-9AB26B864E39}"/>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ounded Rectangle 14">
            <a:extLst>
              <a:ext uri="{FF2B5EF4-FFF2-40B4-BE49-F238E27FC236}">
                <a16:creationId xmlns:a16="http://schemas.microsoft.com/office/drawing/2014/main" id="{2D02F2CC-D54E-A516-F092-500A30262B6C}"/>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03788851-FCBE-06E8-5009-AE4DF4110EFD}"/>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8955AF55-6005-838F-6BAE-8B92C22B714F}"/>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sp>
        <p:nvSpPr>
          <p:cNvPr id="26" name="TextBox 25">
            <a:extLst>
              <a:ext uri="{FF2B5EF4-FFF2-40B4-BE49-F238E27FC236}">
                <a16:creationId xmlns:a16="http://schemas.microsoft.com/office/drawing/2014/main" id="{F9F333E9-C6D6-C653-9DBC-92465481C8BE}"/>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sp>
        <p:nvSpPr>
          <p:cNvPr id="21" name="TextBox 20">
            <a:extLst>
              <a:ext uri="{FF2B5EF4-FFF2-40B4-BE49-F238E27FC236}">
                <a16:creationId xmlns:a16="http://schemas.microsoft.com/office/drawing/2014/main" id="{A817B525-FCC1-F825-2181-DC359DF4F122}"/>
              </a:ext>
            </a:extLst>
          </p:cNvPr>
          <p:cNvSpPr txBox="1"/>
          <p:nvPr/>
        </p:nvSpPr>
        <p:spPr>
          <a:xfrm>
            <a:off x="1936171" y="1578523"/>
            <a:ext cx="3648367"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Post RECV requests</a:t>
            </a:r>
          </a:p>
        </p:txBody>
      </p:sp>
      <p:pic>
        <p:nvPicPr>
          <p:cNvPr id="22" name="Graphic 21" descr="User with solid fill">
            <a:extLst>
              <a:ext uri="{FF2B5EF4-FFF2-40B4-BE49-F238E27FC236}">
                <a16:creationId xmlns:a16="http://schemas.microsoft.com/office/drawing/2014/main" id="{4BE5CAB8-9569-89B0-75E1-F5BD2524B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657" y="2613239"/>
            <a:ext cx="653351" cy="653351"/>
          </a:xfrm>
          <a:prstGeom prst="rect">
            <a:avLst/>
          </a:prstGeom>
        </p:spPr>
      </p:pic>
      <p:sp>
        <p:nvSpPr>
          <p:cNvPr id="31" name="Freeform 30">
            <a:extLst>
              <a:ext uri="{FF2B5EF4-FFF2-40B4-BE49-F238E27FC236}">
                <a16:creationId xmlns:a16="http://schemas.microsoft.com/office/drawing/2014/main" id="{B5BE7F3F-8B41-C4E1-E8A3-99DC4BC37269}"/>
              </a:ext>
            </a:extLst>
          </p:cNvPr>
          <p:cNvSpPr/>
          <p:nvPr/>
        </p:nvSpPr>
        <p:spPr>
          <a:xfrm rot="6971478" flipH="1" flipV="1">
            <a:off x="756573" y="2345477"/>
            <a:ext cx="1368006" cy="170484"/>
          </a:xfrm>
          <a:custGeom>
            <a:avLst/>
            <a:gdLst>
              <a:gd name="connsiteX0" fmla="*/ 0 w 3052916"/>
              <a:gd name="connsiteY0" fmla="*/ 148741 h 576445"/>
              <a:gd name="connsiteX1" fmla="*/ 1283109 w 3052916"/>
              <a:gd name="connsiteY1" fmla="*/ 1257 h 576445"/>
              <a:gd name="connsiteX2" fmla="*/ 2344993 w 3052916"/>
              <a:gd name="connsiteY2" fmla="*/ 222483 h 576445"/>
              <a:gd name="connsiteX3" fmla="*/ 3052916 w 3052916"/>
              <a:gd name="connsiteY3" fmla="*/ 576445 h 576445"/>
            </a:gdLst>
            <a:ahLst/>
            <a:cxnLst>
              <a:cxn ang="0">
                <a:pos x="connsiteX0" y="connsiteY0"/>
              </a:cxn>
              <a:cxn ang="0">
                <a:pos x="connsiteX1" y="connsiteY1"/>
              </a:cxn>
              <a:cxn ang="0">
                <a:pos x="connsiteX2" y="connsiteY2"/>
              </a:cxn>
              <a:cxn ang="0">
                <a:pos x="connsiteX3" y="connsiteY3"/>
              </a:cxn>
            </a:cxnLst>
            <a:rect l="l" t="t" r="r" b="b"/>
            <a:pathLst>
              <a:path w="3052916" h="576445">
                <a:moveTo>
                  <a:pt x="0" y="148741"/>
                </a:moveTo>
                <a:cubicBezTo>
                  <a:pt x="446138" y="68854"/>
                  <a:pt x="892277" y="-11033"/>
                  <a:pt x="1283109" y="1257"/>
                </a:cubicBezTo>
                <a:cubicBezTo>
                  <a:pt x="1673941" y="13547"/>
                  <a:pt x="2050025" y="126618"/>
                  <a:pt x="2344993" y="222483"/>
                </a:cubicBezTo>
                <a:cubicBezTo>
                  <a:pt x="2639961" y="318348"/>
                  <a:pt x="2846438" y="447396"/>
                  <a:pt x="3052916" y="576445"/>
                </a:cubicBezTo>
              </a:path>
            </a:pathLst>
          </a:custGeom>
          <a:noFill/>
          <a:ln w="25400">
            <a:solidFill>
              <a:schemeClr val="tx1"/>
            </a:solidFill>
            <a:prstDash val="dash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4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3" name="TextBox 32">
            <a:extLst>
              <a:ext uri="{FF2B5EF4-FFF2-40B4-BE49-F238E27FC236}">
                <a16:creationId xmlns:a16="http://schemas.microsoft.com/office/drawing/2014/main" id="{577B9110-69F3-5F74-D157-585995DD0C63}"/>
              </a:ext>
            </a:extLst>
          </p:cNvPr>
          <p:cNvSpPr txBox="1"/>
          <p:nvPr/>
        </p:nvSpPr>
        <p:spPr>
          <a:xfrm>
            <a:off x="10519891" y="3377223"/>
            <a:ext cx="12687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Network fabric</a:t>
            </a:r>
          </a:p>
        </p:txBody>
      </p:sp>
      <p:cxnSp>
        <p:nvCxnSpPr>
          <p:cNvPr id="35" name="Straight Connector 34">
            <a:extLst>
              <a:ext uri="{FF2B5EF4-FFF2-40B4-BE49-F238E27FC236}">
                <a16:creationId xmlns:a16="http://schemas.microsoft.com/office/drawing/2014/main" id="{E0E46A31-9E18-FEED-1883-6AFFC159B8B6}"/>
              </a:ext>
            </a:extLst>
          </p:cNvPr>
          <p:cNvCxnSpPr>
            <a:cxnSpLocks/>
          </p:cNvCxnSpPr>
          <p:nvPr/>
        </p:nvCxnSpPr>
        <p:spPr>
          <a:xfrm flipV="1">
            <a:off x="951420" y="3135148"/>
            <a:ext cx="1485557" cy="3163"/>
          </a:xfrm>
          <a:prstGeom prst="line">
            <a:avLst/>
          </a:prstGeom>
          <a:ln w="508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36" name="Elbow Connector 35">
            <a:extLst>
              <a:ext uri="{FF2B5EF4-FFF2-40B4-BE49-F238E27FC236}">
                <a16:creationId xmlns:a16="http://schemas.microsoft.com/office/drawing/2014/main" id="{3D7271B4-C7BF-A2BB-0B79-3B26BFC7775C}"/>
              </a:ext>
            </a:extLst>
          </p:cNvPr>
          <p:cNvCxnSpPr>
            <a:cxnSpLocks/>
          </p:cNvCxnSpPr>
          <p:nvPr/>
        </p:nvCxnSpPr>
        <p:spPr>
          <a:xfrm>
            <a:off x="3760353" y="3138311"/>
            <a:ext cx="2316927" cy="1685149"/>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90BA996F-814F-18C0-262E-FAB4680540B1}"/>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7" name="Rounded Rectangle 6">
            <a:extLst>
              <a:ext uri="{FF2B5EF4-FFF2-40B4-BE49-F238E27FC236}">
                <a16:creationId xmlns:a16="http://schemas.microsoft.com/office/drawing/2014/main" id="{ADF20A29-2E7E-06EC-0623-C81777D1637F}"/>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sp>
        <p:nvSpPr>
          <p:cNvPr id="10" name="标题 1">
            <a:extLst>
              <a:ext uri="{FF2B5EF4-FFF2-40B4-BE49-F238E27FC236}">
                <a16:creationId xmlns:a16="http://schemas.microsoft.com/office/drawing/2014/main" id="{08145EA3-A4DD-D11D-E70F-A5F6A60FFBAD}"/>
              </a:ext>
            </a:extLst>
          </p:cNvPr>
          <p:cNvSpPr txBox="1">
            <a:spLocks/>
          </p:cNvSpPr>
          <p:nvPr/>
        </p:nvSpPr>
        <p:spPr>
          <a:xfrm>
            <a:off x="643466" y="321734"/>
            <a:ext cx="11078081"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Calibri Light" panose="020F0302020204030204" pitchFamily="34" charset="0"/>
                <a:ea typeface="Calibri Light" panose="020F0302020204030204" pitchFamily="34" charset="0"/>
                <a:cs typeface="Calibri Light" panose="020F0302020204030204" pitchFamily="34" charset="0"/>
              </a:rPr>
              <a:t>SEND/RECV needs prepared receive requests</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18724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D3E02A-1F5F-BCA5-D22F-91C12CC0712D}"/>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FE4071-F2D5-56F2-00D1-68BDC67D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1761D0-DA15-4F72-8A44-52F375683A5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Rounded Rectangle 8">
            <a:extLst>
              <a:ext uri="{FF2B5EF4-FFF2-40B4-BE49-F238E27FC236}">
                <a16:creationId xmlns:a16="http://schemas.microsoft.com/office/drawing/2014/main" id="{CC1FE636-BB5A-1F3F-F3A2-9AB26B864E39}"/>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ounded Rectangle 14">
            <a:extLst>
              <a:ext uri="{FF2B5EF4-FFF2-40B4-BE49-F238E27FC236}">
                <a16:creationId xmlns:a16="http://schemas.microsoft.com/office/drawing/2014/main" id="{2D02F2CC-D54E-A516-F092-500A30262B6C}"/>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03788851-FCBE-06E8-5009-AE4DF4110EFD}"/>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8955AF55-6005-838F-6BAE-8B92C22B714F}"/>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sp>
        <p:nvSpPr>
          <p:cNvPr id="26" name="TextBox 25">
            <a:extLst>
              <a:ext uri="{FF2B5EF4-FFF2-40B4-BE49-F238E27FC236}">
                <a16:creationId xmlns:a16="http://schemas.microsoft.com/office/drawing/2014/main" id="{F9F333E9-C6D6-C653-9DBC-92465481C8BE}"/>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cxnSp>
        <p:nvCxnSpPr>
          <p:cNvPr id="8" name="Straight Connector 7">
            <a:extLst>
              <a:ext uri="{FF2B5EF4-FFF2-40B4-BE49-F238E27FC236}">
                <a16:creationId xmlns:a16="http://schemas.microsoft.com/office/drawing/2014/main" id="{71E0F3FB-6F80-DFD7-D22C-CEFD24716883}"/>
              </a:ext>
            </a:extLst>
          </p:cNvPr>
          <p:cNvCxnSpPr>
            <a:cxnSpLocks/>
            <a:endCxn id="15" idx="3"/>
          </p:cNvCxnSpPr>
          <p:nvPr/>
        </p:nvCxnSpPr>
        <p:spPr>
          <a:xfrm flipH="1">
            <a:off x="8610599" y="2824599"/>
            <a:ext cx="2743201" cy="1"/>
          </a:xfrm>
          <a:prstGeom prst="line">
            <a:avLst/>
          </a:prstGeom>
          <a:ln w="762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pic>
        <p:nvPicPr>
          <p:cNvPr id="22" name="Graphic 21" descr="User with solid fill">
            <a:extLst>
              <a:ext uri="{FF2B5EF4-FFF2-40B4-BE49-F238E27FC236}">
                <a16:creationId xmlns:a16="http://schemas.microsoft.com/office/drawing/2014/main" id="{4BE5CAB8-9569-89B0-75E1-F5BD2524B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657" y="2613239"/>
            <a:ext cx="653351" cy="653351"/>
          </a:xfrm>
          <a:prstGeom prst="rect">
            <a:avLst/>
          </a:prstGeom>
        </p:spPr>
      </p:pic>
      <p:sp>
        <p:nvSpPr>
          <p:cNvPr id="33" name="TextBox 32">
            <a:extLst>
              <a:ext uri="{FF2B5EF4-FFF2-40B4-BE49-F238E27FC236}">
                <a16:creationId xmlns:a16="http://schemas.microsoft.com/office/drawing/2014/main" id="{577B9110-69F3-5F74-D157-585995DD0C63}"/>
              </a:ext>
            </a:extLst>
          </p:cNvPr>
          <p:cNvSpPr txBox="1"/>
          <p:nvPr/>
        </p:nvSpPr>
        <p:spPr>
          <a:xfrm>
            <a:off x="10519891" y="3377223"/>
            <a:ext cx="126873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Network fabric</a:t>
            </a:r>
          </a:p>
        </p:txBody>
      </p:sp>
      <p:sp>
        <p:nvSpPr>
          <p:cNvPr id="25" name="TextBox 24">
            <a:extLst>
              <a:ext uri="{FF2B5EF4-FFF2-40B4-BE49-F238E27FC236}">
                <a16:creationId xmlns:a16="http://schemas.microsoft.com/office/drawing/2014/main" id="{52B21F8B-0370-1CBA-FCE0-471E625B9952}"/>
              </a:ext>
            </a:extLst>
          </p:cNvPr>
          <p:cNvSpPr txBox="1"/>
          <p:nvPr/>
        </p:nvSpPr>
        <p:spPr>
          <a:xfrm>
            <a:off x="8991267" y="1604467"/>
            <a:ext cx="3057247"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incoming SEND request</a:t>
            </a:r>
          </a:p>
        </p:txBody>
      </p:sp>
      <p:sp>
        <p:nvSpPr>
          <p:cNvPr id="34" name="Freeform 33">
            <a:extLst>
              <a:ext uri="{FF2B5EF4-FFF2-40B4-BE49-F238E27FC236}">
                <a16:creationId xmlns:a16="http://schemas.microsoft.com/office/drawing/2014/main" id="{29F42F27-31CC-C704-AB2F-4B00074B9FD0}"/>
              </a:ext>
            </a:extLst>
          </p:cNvPr>
          <p:cNvSpPr/>
          <p:nvPr/>
        </p:nvSpPr>
        <p:spPr>
          <a:xfrm rot="7641043">
            <a:off x="10439608" y="2397201"/>
            <a:ext cx="807414" cy="104589"/>
          </a:xfrm>
          <a:custGeom>
            <a:avLst/>
            <a:gdLst>
              <a:gd name="connsiteX0" fmla="*/ 0 w 3052916"/>
              <a:gd name="connsiteY0" fmla="*/ 148741 h 576445"/>
              <a:gd name="connsiteX1" fmla="*/ 1283109 w 3052916"/>
              <a:gd name="connsiteY1" fmla="*/ 1257 h 576445"/>
              <a:gd name="connsiteX2" fmla="*/ 2344993 w 3052916"/>
              <a:gd name="connsiteY2" fmla="*/ 222483 h 576445"/>
              <a:gd name="connsiteX3" fmla="*/ 3052916 w 3052916"/>
              <a:gd name="connsiteY3" fmla="*/ 576445 h 576445"/>
            </a:gdLst>
            <a:ahLst/>
            <a:cxnLst>
              <a:cxn ang="0">
                <a:pos x="connsiteX0" y="connsiteY0"/>
              </a:cxn>
              <a:cxn ang="0">
                <a:pos x="connsiteX1" y="connsiteY1"/>
              </a:cxn>
              <a:cxn ang="0">
                <a:pos x="connsiteX2" y="connsiteY2"/>
              </a:cxn>
              <a:cxn ang="0">
                <a:pos x="connsiteX3" y="connsiteY3"/>
              </a:cxn>
            </a:cxnLst>
            <a:rect l="l" t="t" r="r" b="b"/>
            <a:pathLst>
              <a:path w="3052916" h="576445">
                <a:moveTo>
                  <a:pt x="0" y="148741"/>
                </a:moveTo>
                <a:cubicBezTo>
                  <a:pt x="446138" y="68854"/>
                  <a:pt x="892277" y="-11033"/>
                  <a:pt x="1283109" y="1257"/>
                </a:cubicBezTo>
                <a:cubicBezTo>
                  <a:pt x="1673941" y="13547"/>
                  <a:pt x="2050025" y="126618"/>
                  <a:pt x="2344993" y="222483"/>
                </a:cubicBezTo>
                <a:cubicBezTo>
                  <a:pt x="2639961" y="318348"/>
                  <a:pt x="2846438" y="447396"/>
                  <a:pt x="3052916" y="576445"/>
                </a:cubicBezTo>
              </a:path>
            </a:pathLst>
          </a:custGeom>
          <a:noFill/>
          <a:ln w="25400">
            <a:solidFill>
              <a:schemeClr val="tx1"/>
            </a:solidFill>
            <a:prstDash val="dash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400"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35" name="Straight Connector 34">
            <a:extLst>
              <a:ext uri="{FF2B5EF4-FFF2-40B4-BE49-F238E27FC236}">
                <a16:creationId xmlns:a16="http://schemas.microsoft.com/office/drawing/2014/main" id="{E0E46A31-9E18-FEED-1883-6AFFC159B8B6}"/>
              </a:ext>
            </a:extLst>
          </p:cNvPr>
          <p:cNvCxnSpPr>
            <a:cxnSpLocks/>
          </p:cNvCxnSpPr>
          <p:nvPr/>
        </p:nvCxnSpPr>
        <p:spPr>
          <a:xfrm flipV="1">
            <a:off x="951420" y="3135148"/>
            <a:ext cx="1485557" cy="3163"/>
          </a:xfrm>
          <a:prstGeom prst="line">
            <a:avLst/>
          </a:prstGeom>
          <a:ln w="508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36" name="Elbow Connector 35">
            <a:extLst>
              <a:ext uri="{FF2B5EF4-FFF2-40B4-BE49-F238E27FC236}">
                <a16:creationId xmlns:a16="http://schemas.microsoft.com/office/drawing/2014/main" id="{3D7271B4-C7BF-A2BB-0B79-3B26BFC7775C}"/>
              </a:ext>
            </a:extLst>
          </p:cNvPr>
          <p:cNvCxnSpPr>
            <a:cxnSpLocks/>
          </p:cNvCxnSpPr>
          <p:nvPr/>
        </p:nvCxnSpPr>
        <p:spPr>
          <a:xfrm>
            <a:off x="3760353" y="3138311"/>
            <a:ext cx="2316927" cy="1685149"/>
          </a:xfrm>
          <a:prstGeom prst="bentConnector3">
            <a:avLst>
              <a:gd name="adj1" fmla="val 50000"/>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EBC0F6-AE97-15D2-A174-F849A7FD8072}"/>
              </a:ext>
            </a:extLst>
          </p:cNvPr>
          <p:cNvCxnSpPr>
            <a:cxnSpLocks/>
            <a:stCxn id="3" idx="0"/>
            <a:endCxn id="15" idx="2"/>
          </p:cNvCxnSpPr>
          <p:nvPr/>
        </p:nvCxnSpPr>
        <p:spPr>
          <a:xfrm flipV="1">
            <a:off x="7353300" y="3218063"/>
            <a:ext cx="0" cy="1372545"/>
          </a:xfrm>
          <a:prstGeom prst="line">
            <a:avLst/>
          </a:prstGeom>
          <a:ln w="508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429ECCDB-DC7B-EB43-C0B6-447603779854}"/>
              </a:ext>
            </a:extLst>
          </p:cNvPr>
          <p:cNvCxnSpPr>
            <a:cxnSpLocks/>
            <a:stCxn id="15" idx="1"/>
          </p:cNvCxnSpPr>
          <p:nvPr/>
        </p:nvCxnSpPr>
        <p:spPr>
          <a:xfrm flipH="1">
            <a:off x="3760354" y="2824600"/>
            <a:ext cx="2335647" cy="0"/>
          </a:xfrm>
          <a:prstGeom prst="line">
            <a:avLst/>
          </a:prstGeom>
          <a:ln w="762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EF388DC5-0980-542F-47CA-DD6B9F875CA8}"/>
              </a:ext>
            </a:extLst>
          </p:cNvPr>
          <p:cNvCxnSpPr>
            <a:cxnSpLocks/>
          </p:cNvCxnSpPr>
          <p:nvPr/>
        </p:nvCxnSpPr>
        <p:spPr>
          <a:xfrm flipH="1">
            <a:off x="951420" y="2824599"/>
            <a:ext cx="1504278" cy="0"/>
          </a:xfrm>
          <a:prstGeom prst="line">
            <a:avLst/>
          </a:prstGeom>
          <a:ln w="762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474A5ACE-0609-391C-C9C4-6E75E4CCFECB}"/>
              </a:ext>
            </a:extLst>
          </p:cNvPr>
          <p:cNvSpPr txBox="1"/>
          <p:nvPr/>
        </p:nvSpPr>
        <p:spPr>
          <a:xfrm>
            <a:off x="7377789" y="3164023"/>
            <a:ext cx="16706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等线" panose="020F0502020204030204"/>
                <a:ea typeface="+mn-ea"/>
                <a:cs typeface="+mn-cs"/>
              </a:rPr>
              <a:t>RECV request</a:t>
            </a:r>
          </a:p>
        </p:txBody>
      </p:sp>
      <p:sp>
        <p:nvSpPr>
          <p:cNvPr id="10" name="Rounded Rectangle 9">
            <a:extLst>
              <a:ext uri="{FF2B5EF4-FFF2-40B4-BE49-F238E27FC236}">
                <a16:creationId xmlns:a16="http://schemas.microsoft.com/office/drawing/2014/main" id="{9F842CA1-7856-4223-4EBF-FFF9416E1AC9}"/>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11" name="Rounded Rectangle 10">
            <a:extLst>
              <a:ext uri="{FF2B5EF4-FFF2-40B4-BE49-F238E27FC236}">
                <a16:creationId xmlns:a16="http://schemas.microsoft.com/office/drawing/2014/main" id="{A7FD0676-903D-BE15-937A-A79C43806710}"/>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sp>
        <p:nvSpPr>
          <p:cNvPr id="13" name="标题 1">
            <a:extLst>
              <a:ext uri="{FF2B5EF4-FFF2-40B4-BE49-F238E27FC236}">
                <a16:creationId xmlns:a16="http://schemas.microsoft.com/office/drawing/2014/main" id="{232711D8-8317-5D65-5273-4ABA1C2C99C6}"/>
              </a:ext>
            </a:extLst>
          </p:cNvPr>
          <p:cNvSpPr txBox="1">
            <a:spLocks/>
          </p:cNvSpPr>
          <p:nvPr/>
        </p:nvSpPr>
        <p:spPr>
          <a:xfrm>
            <a:off x="643466" y="321734"/>
            <a:ext cx="11078081"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Calibri Light" panose="020F0302020204030204" pitchFamily="34" charset="0"/>
                <a:ea typeface="Calibri Light" panose="020F0302020204030204" pitchFamily="34" charset="0"/>
                <a:cs typeface="Calibri Light" panose="020F0302020204030204" pitchFamily="34" charset="0"/>
              </a:rPr>
              <a:t>SEND/RECV needs prepared receive requests</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66450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CFC91E-566A-41D1-B932-C4C5DD044D06}"/>
              </a:ext>
            </a:extLst>
          </p:cNvPr>
          <p:cNvSpPr>
            <a:spLocks noGrp="1"/>
          </p:cNvSpPr>
          <p:nvPr>
            <p:ph type="title"/>
          </p:nvPr>
        </p:nvSpPr>
        <p:spPr>
          <a:xfrm>
            <a:off x="437453" y="303741"/>
            <a:ext cx="11197350" cy="1135737"/>
          </a:xfrm>
        </p:spPr>
        <p:txBody>
          <a:bodyPr>
            <a:noAutofit/>
          </a:bodyPr>
          <a:lstStyle/>
          <a:p>
            <a:r>
              <a:rPr lang="en-US" altLang="zh-CN" dirty="0">
                <a:latin typeface="Calibri Light" panose="020F0302020204030204" pitchFamily="34" charset="0"/>
                <a:ea typeface="Calibri Light" panose="020F0302020204030204" pitchFamily="34" charset="0"/>
                <a:cs typeface="Calibri Light" panose="020F0302020204030204" pitchFamily="34" charset="0"/>
              </a:rPr>
              <a:t>Receive-Not-Ready (RNR) consumes RX pipelines</a:t>
            </a:r>
            <a:endParaRPr lang="zh-CN" altLang="en-US" dirty="0">
              <a:latin typeface="Calibri Light" panose="020F0302020204030204" pitchFamily="34" charset="0"/>
              <a:cs typeface="Calibri Light" panose="020F0302020204030204" pitchFamily="34" charset="0"/>
            </a:endParaRPr>
          </a:p>
        </p:txBody>
      </p:sp>
      <p:sp>
        <p:nvSpPr>
          <p:cNvPr id="3" name="Rounded Rectangle 2">
            <a:extLst>
              <a:ext uri="{FF2B5EF4-FFF2-40B4-BE49-F238E27FC236}">
                <a16:creationId xmlns:a16="http://schemas.microsoft.com/office/drawing/2014/main" id="{41D3E02A-1F5F-BCA5-D22F-91C12CC0712D}"/>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FE4071-F2D5-56F2-00D1-68BDC67D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1761D0-DA15-4F72-8A44-52F375683A5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Rounded Rectangle 8">
            <a:extLst>
              <a:ext uri="{FF2B5EF4-FFF2-40B4-BE49-F238E27FC236}">
                <a16:creationId xmlns:a16="http://schemas.microsoft.com/office/drawing/2014/main" id="{CC1FE636-BB5A-1F3F-F3A2-9AB26B864E39}"/>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ounded Rectangle 14">
            <a:extLst>
              <a:ext uri="{FF2B5EF4-FFF2-40B4-BE49-F238E27FC236}">
                <a16:creationId xmlns:a16="http://schemas.microsoft.com/office/drawing/2014/main" id="{2D02F2CC-D54E-A516-F092-500A30262B6C}"/>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03788851-FCBE-06E8-5009-AE4DF4110EFD}"/>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8955AF55-6005-838F-6BAE-8B92C22B714F}"/>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sp>
        <p:nvSpPr>
          <p:cNvPr id="26" name="TextBox 25">
            <a:extLst>
              <a:ext uri="{FF2B5EF4-FFF2-40B4-BE49-F238E27FC236}">
                <a16:creationId xmlns:a16="http://schemas.microsoft.com/office/drawing/2014/main" id="{F9F333E9-C6D6-C653-9DBC-92465481C8BE}"/>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cxnSp>
        <p:nvCxnSpPr>
          <p:cNvPr id="8" name="Straight Connector 7">
            <a:extLst>
              <a:ext uri="{FF2B5EF4-FFF2-40B4-BE49-F238E27FC236}">
                <a16:creationId xmlns:a16="http://schemas.microsoft.com/office/drawing/2014/main" id="{71E0F3FB-6F80-DFD7-D22C-CEFD24716883}"/>
              </a:ext>
            </a:extLst>
          </p:cNvPr>
          <p:cNvCxnSpPr>
            <a:cxnSpLocks/>
          </p:cNvCxnSpPr>
          <p:nvPr/>
        </p:nvCxnSpPr>
        <p:spPr>
          <a:xfrm flipH="1">
            <a:off x="8610599" y="2632686"/>
            <a:ext cx="2743201" cy="1"/>
          </a:xfrm>
          <a:prstGeom prst="line">
            <a:avLst/>
          </a:prstGeom>
          <a:ln w="762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pic>
        <p:nvPicPr>
          <p:cNvPr id="22" name="Graphic 21" descr="User with solid fill">
            <a:extLst>
              <a:ext uri="{FF2B5EF4-FFF2-40B4-BE49-F238E27FC236}">
                <a16:creationId xmlns:a16="http://schemas.microsoft.com/office/drawing/2014/main" id="{4BE5CAB8-9569-89B0-75E1-F5BD2524B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657" y="2613239"/>
            <a:ext cx="653351" cy="653351"/>
          </a:xfrm>
          <a:prstGeom prst="rect">
            <a:avLst/>
          </a:prstGeom>
        </p:spPr>
      </p:pic>
      <p:sp>
        <p:nvSpPr>
          <p:cNvPr id="25" name="TextBox 24">
            <a:extLst>
              <a:ext uri="{FF2B5EF4-FFF2-40B4-BE49-F238E27FC236}">
                <a16:creationId xmlns:a16="http://schemas.microsoft.com/office/drawing/2014/main" id="{52B21F8B-0370-1CBA-FCE0-471E625B9952}"/>
              </a:ext>
            </a:extLst>
          </p:cNvPr>
          <p:cNvSpPr txBox="1"/>
          <p:nvPr/>
        </p:nvSpPr>
        <p:spPr>
          <a:xfrm>
            <a:off x="10207907" y="1496886"/>
            <a:ext cx="1854995"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SEND request</a:t>
            </a:r>
          </a:p>
        </p:txBody>
      </p:sp>
      <p:sp>
        <p:nvSpPr>
          <p:cNvPr id="34" name="Freeform 33">
            <a:extLst>
              <a:ext uri="{FF2B5EF4-FFF2-40B4-BE49-F238E27FC236}">
                <a16:creationId xmlns:a16="http://schemas.microsoft.com/office/drawing/2014/main" id="{29F42F27-31CC-C704-AB2F-4B00074B9FD0}"/>
              </a:ext>
            </a:extLst>
          </p:cNvPr>
          <p:cNvSpPr/>
          <p:nvPr/>
        </p:nvSpPr>
        <p:spPr>
          <a:xfrm rot="7641043">
            <a:off x="10439608" y="2205288"/>
            <a:ext cx="807414" cy="104589"/>
          </a:xfrm>
          <a:custGeom>
            <a:avLst/>
            <a:gdLst>
              <a:gd name="connsiteX0" fmla="*/ 0 w 3052916"/>
              <a:gd name="connsiteY0" fmla="*/ 148741 h 576445"/>
              <a:gd name="connsiteX1" fmla="*/ 1283109 w 3052916"/>
              <a:gd name="connsiteY1" fmla="*/ 1257 h 576445"/>
              <a:gd name="connsiteX2" fmla="*/ 2344993 w 3052916"/>
              <a:gd name="connsiteY2" fmla="*/ 222483 h 576445"/>
              <a:gd name="connsiteX3" fmla="*/ 3052916 w 3052916"/>
              <a:gd name="connsiteY3" fmla="*/ 576445 h 576445"/>
            </a:gdLst>
            <a:ahLst/>
            <a:cxnLst>
              <a:cxn ang="0">
                <a:pos x="connsiteX0" y="connsiteY0"/>
              </a:cxn>
              <a:cxn ang="0">
                <a:pos x="connsiteX1" y="connsiteY1"/>
              </a:cxn>
              <a:cxn ang="0">
                <a:pos x="connsiteX2" y="connsiteY2"/>
              </a:cxn>
              <a:cxn ang="0">
                <a:pos x="connsiteX3" y="connsiteY3"/>
              </a:cxn>
            </a:cxnLst>
            <a:rect l="l" t="t" r="r" b="b"/>
            <a:pathLst>
              <a:path w="3052916" h="576445">
                <a:moveTo>
                  <a:pt x="0" y="148741"/>
                </a:moveTo>
                <a:cubicBezTo>
                  <a:pt x="446138" y="68854"/>
                  <a:pt x="892277" y="-11033"/>
                  <a:pt x="1283109" y="1257"/>
                </a:cubicBezTo>
                <a:cubicBezTo>
                  <a:pt x="1673941" y="13547"/>
                  <a:pt x="2050025" y="126618"/>
                  <a:pt x="2344993" y="222483"/>
                </a:cubicBezTo>
                <a:cubicBezTo>
                  <a:pt x="2639961" y="318348"/>
                  <a:pt x="2846438" y="447396"/>
                  <a:pt x="3052916" y="576445"/>
                </a:cubicBezTo>
              </a:path>
            </a:pathLst>
          </a:custGeom>
          <a:noFill/>
          <a:ln w="25400">
            <a:solidFill>
              <a:schemeClr val="tx1"/>
            </a:solidFill>
            <a:prstDash val="dash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400"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35" name="Straight Connector 34">
            <a:extLst>
              <a:ext uri="{FF2B5EF4-FFF2-40B4-BE49-F238E27FC236}">
                <a16:creationId xmlns:a16="http://schemas.microsoft.com/office/drawing/2014/main" id="{E0E46A31-9E18-FEED-1883-6AFFC159B8B6}"/>
              </a:ext>
            </a:extLst>
          </p:cNvPr>
          <p:cNvCxnSpPr>
            <a:cxnSpLocks/>
          </p:cNvCxnSpPr>
          <p:nvPr/>
        </p:nvCxnSpPr>
        <p:spPr>
          <a:xfrm flipV="1">
            <a:off x="951420" y="3135148"/>
            <a:ext cx="1485557" cy="3163"/>
          </a:xfrm>
          <a:prstGeom prst="line">
            <a:avLst/>
          </a:prstGeom>
          <a:ln w="508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pic>
        <p:nvPicPr>
          <p:cNvPr id="6" name="Graphic 5" descr="Badge Cross with solid fill">
            <a:extLst>
              <a:ext uri="{FF2B5EF4-FFF2-40B4-BE49-F238E27FC236}">
                <a16:creationId xmlns:a16="http://schemas.microsoft.com/office/drawing/2014/main" id="{C261BFFE-82E5-6818-C287-5CA3D5C558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8508" y="2849869"/>
            <a:ext cx="582877" cy="582877"/>
          </a:xfrm>
          <a:prstGeom prst="rect">
            <a:avLst/>
          </a:prstGeom>
        </p:spPr>
      </p:pic>
      <p:sp>
        <p:nvSpPr>
          <p:cNvPr id="11" name="TextBox 10">
            <a:extLst>
              <a:ext uri="{FF2B5EF4-FFF2-40B4-BE49-F238E27FC236}">
                <a16:creationId xmlns:a16="http://schemas.microsoft.com/office/drawing/2014/main" id="{6F907D16-5EB1-27C6-4623-6A026F4E7900}"/>
              </a:ext>
            </a:extLst>
          </p:cNvPr>
          <p:cNvSpPr txBox="1"/>
          <p:nvPr/>
        </p:nvSpPr>
        <p:spPr>
          <a:xfrm>
            <a:off x="5898965" y="1380422"/>
            <a:ext cx="387992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RX pipelines handle such errors</a:t>
            </a:r>
            <a:r>
              <a:rPr kumimoji="0" lang="zh-CN" altLang="en-US"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and discard requests</a:t>
            </a:r>
            <a:endPar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
        <p:nvSpPr>
          <p:cNvPr id="7" name="Rounded Rectangle 6">
            <a:extLst>
              <a:ext uri="{FF2B5EF4-FFF2-40B4-BE49-F238E27FC236}">
                <a16:creationId xmlns:a16="http://schemas.microsoft.com/office/drawing/2014/main" id="{EBEEFAD5-06B0-F0EE-3EEC-C37C8E319DB9}"/>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10" name="Rounded Rectangle 9">
            <a:extLst>
              <a:ext uri="{FF2B5EF4-FFF2-40B4-BE49-F238E27FC236}">
                <a16:creationId xmlns:a16="http://schemas.microsoft.com/office/drawing/2014/main" id="{69A5997F-1144-C4E5-A424-AF91E9F78F86}"/>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spTree>
    <p:extLst>
      <p:ext uri="{BB962C8B-B14F-4D97-AF65-F5344CB8AC3E}">
        <p14:creationId xmlns:p14="http://schemas.microsoft.com/office/powerpoint/2010/main" val="1132292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storage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Icon&#10;&#10;Description automatically generated">
            <a:extLst>
              <a:ext uri="{FF2B5EF4-FFF2-40B4-BE49-F238E27FC236}">
                <a16:creationId xmlns:a16="http://schemas.microsoft.com/office/drawing/2014/main" id="{7BD45666-7F86-5114-FC13-122865734C41}"/>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6" name="Picture 5" descr="Icon&#10;&#10;Description automatically generated">
            <a:extLst>
              <a:ext uri="{FF2B5EF4-FFF2-40B4-BE49-F238E27FC236}">
                <a16:creationId xmlns:a16="http://schemas.microsoft.com/office/drawing/2014/main" id="{B534F292-A07D-3CDC-960A-C84DFEB113EF}"/>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7" name="TextBox 11">
            <a:extLst>
              <a:ext uri="{FF2B5EF4-FFF2-40B4-BE49-F238E27FC236}">
                <a16:creationId xmlns:a16="http://schemas.microsoft.com/office/drawing/2014/main" id="{79D86DED-B209-8611-CED1-A168AD5D012B}"/>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Storage</a:t>
            </a:r>
          </a:p>
        </p:txBody>
      </p:sp>
      <p:sp>
        <p:nvSpPr>
          <p:cNvPr id="8" name="TextBox 13">
            <a:extLst>
              <a:ext uri="{FF2B5EF4-FFF2-40B4-BE49-F238E27FC236}">
                <a16:creationId xmlns:a16="http://schemas.microsoft.com/office/drawing/2014/main" id="{871C344C-1198-3FF4-98AE-18A57CBF17F5}"/>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Compute</a:t>
            </a:r>
          </a:p>
        </p:txBody>
      </p:sp>
      <p:sp>
        <p:nvSpPr>
          <p:cNvPr id="3" name="Arrow: Left 2">
            <a:extLst>
              <a:ext uri="{FF2B5EF4-FFF2-40B4-BE49-F238E27FC236}">
                <a16:creationId xmlns:a16="http://schemas.microsoft.com/office/drawing/2014/main" id="{7766A071-A566-24C9-A3B9-B4BDCAB658A3}"/>
              </a:ext>
            </a:extLst>
          </p:cNvPr>
          <p:cNvSpPr/>
          <p:nvPr/>
        </p:nvSpPr>
        <p:spPr>
          <a:xfrm>
            <a:off x="5138839" y="3870474"/>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Left 8">
            <a:extLst>
              <a:ext uri="{FF2B5EF4-FFF2-40B4-BE49-F238E27FC236}">
                <a16:creationId xmlns:a16="http://schemas.microsoft.com/office/drawing/2014/main" id="{BA8500CE-5D36-6E93-71D0-4BBF86192AE4}"/>
              </a:ext>
            </a:extLst>
          </p:cNvPr>
          <p:cNvSpPr/>
          <p:nvPr/>
        </p:nvSpPr>
        <p:spPr>
          <a:xfrm rot="10800000">
            <a:off x="5266253" y="3435468"/>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2EDA4F6-4100-DE95-2623-9D396EEB5F8B}"/>
              </a:ext>
            </a:extLst>
          </p:cNvPr>
          <p:cNvSpPr txBox="1"/>
          <p:nvPr/>
        </p:nvSpPr>
        <p:spPr>
          <a:xfrm>
            <a:off x="4743317" y="2859769"/>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Frontend</a:t>
            </a:r>
          </a:p>
        </p:txBody>
      </p:sp>
      <p:sp>
        <p:nvSpPr>
          <p:cNvPr id="11" name="Arrow: Curved Right 10">
            <a:extLst>
              <a:ext uri="{FF2B5EF4-FFF2-40B4-BE49-F238E27FC236}">
                <a16:creationId xmlns:a16="http://schemas.microsoft.com/office/drawing/2014/main" id="{D51E09AF-2230-8F52-794B-3414FCC7934E}"/>
              </a:ext>
            </a:extLst>
          </p:cNvPr>
          <p:cNvSpPr/>
          <p:nvPr/>
        </p:nvSpPr>
        <p:spPr>
          <a:xfrm rot="10608920">
            <a:off x="9634552" y="2882628"/>
            <a:ext cx="867815" cy="1613517"/>
          </a:xfrm>
          <a:prstGeom prst="curved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D8E4697-F08E-ABEB-30B1-0B472C40A5F7}"/>
              </a:ext>
            </a:extLst>
          </p:cNvPr>
          <p:cNvSpPr txBox="1"/>
          <p:nvPr/>
        </p:nvSpPr>
        <p:spPr>
          <a:xfrm>
            <a:off x="8783118" y="2299892"/>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Backend</a:t>
            </a:r>
          </a:p>
        </p:txBody>
      </p:sp>
    </p:spTree>
    <p:extLst>
      <p:ext uri="{BB962C8B-B14F-4D97-AF65-F5344CB8AC3E}">
        <p14:creationId xmlns:p14="http://schemas.microsoft.com/office/powerpoint/2010/main" val="1735162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41D3E02A-1F5F-BCA5-D22F-91C12CC0712D}"/>
              </a:ext>
            </a:extLst>
          </p:cNvPr>
          <p:cNvSpPr/>
          <p:nvPr/>
        </p:nvSpPr>
        <p:spPr>
          <a:xfrm>
            <a:off x="6096000" y="4590608"/>
            <a:ext cx="2514599" cy="786928"/>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FE4071-F2D5-56F2-00D1-68BDC67D6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1761D0-DA15-4F72-8A44-52F375683A5F}"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Rounded Rectangle 8">
            <a:extLst>
              <a:ext uri="{FF2B5EF4-FFF2-40B4-BE49-F238E27FC236}">
                <a16:creationId xmlns:a16="http://schemas.microsoft.com/office/drawing/2014/main" id="{CC1FE636-BB5A-1F3F-F3A2-9AB26B864E39}"/>
              </a:ext>
            </a:extLst>
          </p:cNvPr>
          <p:cNvSpPr/>
          <p:nvPr/>
        </p:nvSpPr>
        <p:spPr>
          <a:xfrm>
            <a:off x="4593404" y="2207271"/>
            <a:ext cx="5614503" cy="3399278"/>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5" name="Rounded Rectangle 14">
            <a:extLst>
              <a:ext uri="{FF2B5EF4-FFF2-40B4-BE49-F238E27FC236}">
                <a16:creationId xmlns:a16="http://schemas.microsoft.com/office/drawing/2014/main" id="{2D02F2CC-D54E-A516-F092-500A30262B6C}"/>
              </a:ext>
            </a:extLst>
          </p:cNvPr>
          <p:cNvSpPr/>
          <p:nvPr/>
        </p:nvSpPr>
        <p:spPr>
          <a:xfrm>
            <a:off x="6096001" y="2431136"/>
            <a:ext cx="2514598" cy="786927"/>
          </a:xfrm>
          <a:prstGeom prst="roundRect">
            <a:avLst/>
          </a:prstGeom>
          <a:solidFill>
            <a:srgbClr val="70AD47"/>
          </a:solidFill>
          <a:ln w="25400" cap="flat" cmpd="sng" algn="ctr">
            <a:solidFill>
              <a:srgbClr val="70AD47">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RX Pipelines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200" b="0" i="0" u="none" strike="noStrike" kern="0" cap="none" spc="0" normalizeH="0" baseline="0" noProof="0" dirty="0">
                <a:ln>
                  <a:noFill/>
                </a:ln>
                <a:solidFill>
                  <a:prstClr val="white"/>
                </a:solidFill>
                <a:effectLst/>
                <a:uLnTx/>
                <a:uFillTx/>
                <a:latin typeface="Times New Roman" panose="02020603050405020304" pitchFamily="18" charset="0"/>
                <a:ea typeface="等线" panose="02010600030101010101" pitchFamily="2" charset="-122"/>
                <a:cs typeface="Times New Roman" panose="02020603050405020304" pitchFamily="18" charset="0"/>
              </a:rPr>
              <a:t>processing unit)</a:t>
            </a:r>
            <a:endPar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6" name="Rounded Rectangle 15">
            <a:extLst>
              <a:ext uri="{FF2B5EF4-FFF2-40B4-BE49-F238E27FC236}">
                <a16:creationId xmlns:a16="http://schemas.microsoft.com/office/drawing/2014/main" id="{03788851-FCBE-06E8-5009-AE4DF4110EFD}"/>
              </a:ext>
            </a:extLst>
          </p:cNvPr>
          <p:cNvSpPr/>
          <p:nvPr/>
        </p:nvSpPr>
        <p:spPr>
          <a:xfrm>
            <a:off x="2455698" y="2207271"/>
            <a:ext cx="1304657" cy="3399278"/>
          </a:xfrm>
          <a:prstGeom prst="roundRect">
            <a:avLst>
              <a:gd name="adj" fmla="val 11468"/>
            </a:avLst>
          </a:prstGeom>
          <a:solidFill>
            <a:srgbClr val="85ACFF"/>
          </a:solid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8955AF55-6005-838F-6BAE-8B92C22B714F}"/>
              </a:ext>
            </a:extLst>
          </p:cNvPr>
          <p:cNvSpPr txBox="1"/>
          <p:nvPr/>
        </p:nvSpPr>
        <p:spPr>
          <a:xfrm>
            <a:off x="2455699" y="3378636"/>
            <a:ext cx="1304656"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PCIe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Fabric</a:t>
            </a:r>
          </a:p>
        </p:txBody>
      </p:sp>
      <p:sp>
        <p:nvSpPr>
          <p:cNvPr id="26" name="TextBox 25">
            <a:extLst>
              <a:ext uri="{FF2B5EF4-FFF2-40B4-BE49-F238E27FC236}">
                <a16:creationId xmlns:a16="http://schemas.microsoft.com/office/drawing/2014/main" id="{F9F333E9-C6D6-C653-9DBC-92465481C8BE}"/>
              </a:ext>
            </a:extLst>
          </p:cNvPr>
          <p:cNvSpPr txBox="1"/>
          <p:nvPr/>
        </p:nvSpPr>
        <p:spPr>
          <a:xfrm>
            <a:off x="6036128" y="5829200"/>
            <a:ext cx="3102902"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RDMA NIC</a:t>
            </a:r>
          </a:p>
        </p:txBody>
      </p:sp>
      <p:cxnSp>
        <p:nvCxnSpPr>
          <p:cNvPr id="8" name="Straight Connector 7">
            <a:extLst>
              <a:ext uri="{FF2B5EF4-FFF2-40B4-BE49-F238E27FC236}">
                <a16:creationId xmlns:a16="http://schemas.microsoft.com/office/drawing/2014/main" id="{71E0F3FB-6F80-DFD7-D22C-CEFD24716883}"/>
              </a:ext>
            </a:extLst>
          </p:cNvPr>
          <p:cNvCxnSpPr>
            <a:cxnSpLocks/>
          </p:cNvCxnSpPr>
          <p:nvPr/>
        </p:nvCxnSpPr>
        <p:spPr>
          <a:xfrm flipH="1">
            <a:off x="8610599" y="2632686"/>
            <a:ext cx="2743201" cy="1"/>
          </a:xfrm>
          <a:prstGeom prst="line">
            <a:avLst/>
          </a:prstGeom>
          <a:ln w="762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pic>
        <p:nvPicPr>
          <p:cNvPr id="22" name="Graphic 21" descr="User with solid fill">
            <a:extLst>
              <a:ext uri="{FF2B5EF4-FFF2-40B4-BE49-F238E27FC236}">
                <a16:creationId xmlns:a16="http://schemas.microsoft.com/office/drawing/2014/main" id="{4BE5CAB8-9569-89B0-75E1-F5BD2524B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5657" y="2613239"/>
            <a:ext cx="653351" cy="653351"/>
          </a:xfrm>
          <a:prstGeom prst="rect">
            <a:avLst/>
          </a:prstGeom>
        </p:spPr>
      </p:pic>
      <p:sp>
        <p:nvSpPr>
          <p:cNvPr id="34" name="Freeform 33">
            <a:extLst>
              <a:ext uri="{FF2B5EF4-FFF2-40B4-BE49-F238E27FC236}">
                <a16:creationId xmlns:a16="http://schemas.microsoft.com/office/drawing/2014/main" id="{29F42F27-31CC-C704-AB2F-4B00074B9FD0}"/>
              </a:ext>
            </a:extLst>
          </p:cNvPr>
          <p:cNvSpPr/>
          <p:nvPr/>
        </p:nvSpPr>
        <p:spPr>
          <a:xfrm rot="7641043">
            <a:off x="10439608" y="2205288"/>
            <a:ext cx="807414" cy="104589"/>
          </a:xfrm>
          <a:custGeom>
            <a:avLst/>
            <a:gdLst>
              <a:gd name="connsiteX0" fmla="*/ 0 w 3052916"/>
              <a:gd name="connsiteY0" fmla="*/ 148741 h 576445"/>
              <a:gd name="connsiteX1" fmla="*/ 1283109 w 3052916"/>
              <a:gd name="connsiteY1" fmla="*/ 1257 h 576445"/>
              <a:gd name="connsiteX2" fmla="*/ 2344993 w 3052916"/>
              <a:gd name="connsiteY2" fmla="*/ 222483 h 576445"/>
              <a:gd name="connsiteX3" fmla="*/ 3052916 w 3052916"/>
              <a:gd name="connsiteY3" fmla="*/ 576445 h 576445"/>
            </a:gdLst>
            <a:ahLst/>
            <a:cxnLst>
              <a:cxn ang="0">
                <a:pos x="connsiteX0" y="connsiteY0"/>
              </a:cxn>
              <a:cxn ang="0">
                <a:pos x="connsiteX1" y="connsiteY1"/>
              </a:cxn>
              <a:cxn ang="0">
                <a:pos x="connsiteX2" y="connsiteY2"/>
              </a:cxn>
              <a:cxn ang="0">
                <a:pos x="connsiteX3" y="connsiteY3"/>
              </a:cxn>
            </a:cxnLst>
            <a:rect l="l" t="t" r="r" b="b"/>
            <a:pathLst>
              <a:path w="3052916" h="576445">
                <a:moveTo>
                  <a:pt x="0" y="148741"/>
                </a:moveTo>
                <a:cubicBezTo>
                  <a:pt x="446138" y="68854"/>
                  <a:pt x="892277" y="-11033"/>
                  <a:pt x="1283109" y="1257"/>
                </a:cubicBezTo>
                <a:cubicBezTo>
                  <a:pt x="1673941" y="13547"/>
                  <a:pt x="2050025" y="126618"/>
                  <a:pt x="2344993" y="222483"/>
                </a:cubicBezTo>
                <a:cubicBezTo>
                  <a:pt x="2639961" y="318348"/>
                  <a:pt x="2846438" y="447396"/>
                  <a:pt x="3052916" y="576445"/>
                </a:cubicBezTo>
              </a:path>
            </a:pathLst>
          </a:custGeom>
          <a:noFill/>
          <a:ln w="25400">
            <a:solidFill>
              <a:schemeClr val="tx1"/>
            </a:solidFill>
            <a:prstDash val="dash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400" b="0" i="0" u="none" strike="noStrike" kern="1200" cap="none" spc="0" normalizeH="0" baseline="0" noProof="0">
              <a:ln>
                <a:noFill/>
              </a:ln>
              <a:solidFill>
                <a:prstClr val="white"/>
              </a:solidFill>
              <a:effectLst/>
              <a:uLnTx/>
              <a:uFillTx/>
              <a:latin typeface="等线" panose="020F0502020204030204"/>
              <a:ea typeface="+mn-ea"/>
              <a:cs typeface="+mn-cs"/>
            </a:endParaRPr>
          </a:p>
        </p:txBody>
      </p:sp>
      <p:cxnSp>
        <p:nvCxnSpPr>
          <p:cNvPr id="35" name="Straight Connector 34">
            <a:extLst>
              <a:ext uri="{FF2B5EF4-FFF2-40B4-BE49-F238E27FC236}">
                <a16:creationId xmlns:a16="http://schemas.microsoft.com/office/drawing/2014/main" id="{E0E46A31-9E18-FEED-1883-6AFFC159B8B6}"/>
              </a:ext>
            </a:extLst>
          </p:cNvPr>
          <p:cNvCxnSpPr>
            <a:cxnSpLocks/>
          </p:cNvCxnSpPr>
          <p:nvPr/>
        </p:nvCxnSpPr>
        <p:spPr>
          <a:xfrm flipV="1">
            <a:off x="951420" y="3135148"/>
            <a:ext cx="1485557" cy="3163"/>
          </a:xfrm>
          <a:prstGeom prst="line">
            <a:avLst/>
          </a:prstGeom>
          <a:ln w="50800">
            <a:solidFill>
              <a:srgbClr val="FF000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pic>
        <p:nvPicPr>
          <p:cNvPr id="6" name="Graphic 5" descr="Badge Cross with solid fill">
            <a:extLst>
              <a:ext uri="{FF2B5EF4-FFF2-40B4-BE49-F238E27FC236}">
                <a16:creationId xmlns:a16="http://schemas.microsoft.com/office/drawing/2014/main" id="{C261BFFE-82E5-6818-C287-5CA3D5C558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8508" y="2849869"/>
            <a:ext cx="582877" cy="582877"/>
          </a:xfrm>
          <a:prstGeom prst="rect">
            <a:avLst/>
          </a:prstGeom>
        </p:spPr>
      </p:pic>
      <p:pic>
        <p:nvPicPr>
          <p:cNvPr id="12" name="Graphic 11" descr="User with solid fill">
            <a:extLst>
              <a:ext uri="{FF2B5EF4-FFF2-40B4-BE49-F238E27FC236}">
                <a16:creationId xmlns:a16="http://schemas.microsoft.com/office/drawing/2014/main" id="{0EF2907D-2616-7D33-FB69-8DEB317C4E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6308" y="4620755"/>
            <a:ext cx="653351" cy="653351"/>
          </a:xfrm>
          <a:prstGeom prst="rect">
            <a:avLst/>
          </a:prstGeom>
        </p:spPr>
      </p:pic>
      <p:cxnSp>
        <p:nvCxnSpPr>
          <p:cNvPr id="27" name="Straight Connector 26">
            <a:extLst>
              <a:ext uri="{FF2B5EF4-FFF2-40B4-BE49-F238E27FC236}">
                <a16:creationId xmlns:a16="http://schemas.microsoft.com/office/drawing/2014/main" id="{150DE391-6BFD-CF7E-AEE8-58927D9E0208}"/>
              </a:ext>
            </a:extLst>
          </p:cNvPr>
          <p:cNvCxnSpPr>
            <a:cxnSpLocks/>
          </p:cNvCxnSpPr>
          <p:nvPr/>
        </p:nvCxnSpPr>
        <p:spPr>
          <a:xfrm flipH="1">
            <a:off x="8610599" y="2940355"/>
            <a:ext cx="2743201" cy="1"/>
          </a:xfrm>
          <a:prstGeom prst="line">
            <a:avLst/>
          </a:prstGeom>
          <a:ln w="76200">
            <a:solidFill>
              <a:srgbClr val="0070C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cxnSp>
        <p:nvCxnSpPr>
          <p:cNvPr id="29" name="Elbow Connector 28">
            <a:extLst>
              <a:ext uri="{FF2B5EF4-FFF2-40B4-BE49-F238E27FC236}">
                <a16:creationId xmlns:a16="http://schemas.microsoft.com/office/drawing/2014/main" id="{D7A2AC25-3712-C429-FEEB-4E7F41BC9210}"/>
              </a:ext>
            </a:extLst>
          </p:cNvPr>
          <p:cNvCxnSpPr>
            <a:cxnSpLocks/>
            <a:stCxn id="15" idx="1"/>
          </p:cNvCxnSpPr>
          <p:nvPr/>
        </p:nvCxnSpPr>
        <p:spPr>
          <a:xfrm rot="10800000" flipV="1">
            <a:off x="3760355" y="2824600"/>
            <a:ext cx="2335646" cy="2052200"/>
          </a:xfrm>
          <a:prstGeom prst="bentConnector3">
            <a:avLst>
              <a:gd name="adj1" fmla="val 53383"/>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041E85-F2AE-E028-B4E4-23B779BF1293}"/>
              </a:ext>
            </a:extLst>
          </p:cNvPr>
          <p:cNvCxnSpPr>
            <a:cxnSpLocks/>
            <a:endCxn id="12" idx="3"/>
          </p:cNvCxnSpPr>
          <p:nvPr/>
        </p:nvCxnSpPr>
        <p:spPr>
          <a:xfrm flipH="1">
            <a:off x="959659" y="4944267"/>
            <a:ext cx="1477318" cy="3164"/>
          </a:xfrm>
          <a:prstGeom prst="line">
            <a:avLst/>
          </a:prstGeom>
          <a:ln w="50800">
            <a:solidFill>
              <a:srgbClr val="0070C0"/>
            </a:solidFill>
            <a:prstDash val="solid"/>
            <a:headEnd type="none" w="lg" len="lg"/>
            <a:tailEnd type="triangle" w="med" len="med"/>
          </a:ln>
        </p:spPr>
        <p:style>
          <a:lnRef idx="3">
            <a:schemeClr val="dk1"/>
          </a:lnRef>
          <a:fillRef idx="0">
            <a:schemeClr val="dk1"/>
          </a:fillRef>
          <a:effectRef idx="2">
            <a:schemeClr val="dk1"/>
          </a:effectRef>
          <a:fontRef idx="minor">
            <a:schemeClr val="tx1"/>
          </a:fontRef>
        </p:style>
      </p:cxnSp>
      <p:sp>
        <p:nvSpPr>
          <p:cNvPr id="40" name="Freeform 39">
            <a:extLst>
              <a:ext uri="{FF2B5EF4-FFF2-40B4-BE49-F238E27FC236}">
                <a16:creationId xmlns:a16="http://schemas.microsoft.com/office/drawing/2014/main" id="{8688B753-E01C-1FB0-58D2-3E06B4E4A6AC}"/>
              </a:ext>
            </a:extLst>
          </p:cNvPr>
          <p:cNvSpPr/>
          <p:nvPr/>
        </p:nvSpPr>
        <p:spPr>
          <a:xfrm rot="12908556">
            <a:off x="10399376" y="3306663"/>
            <a:ext cx="807414" cy="104589"/>
          </a:xfrm>
          <a:custGeom>
            <a:avLst/>
            <a:gdLst>
              <a:gd name="connsiteX0" fmla="*/ 0 w 3052916"/>
              <a:gd name="connsiteY0" fmla="*/ 148741 h 576445"/>
              <a:gd name="connsiteX1" fmla="*/ 1283109 w 3052916"/>
              <a:gd name="connsiteY1" fmla="*/ 1257 h 576445"/>
              <a:gd name="connsiteX2" fmla="*/ 2344993 w 3052916"/>
              <a:gd name="connsiteY2" fmla="*/ 222483 h 576445"/>
              <a:gd name="connsiteX3" fmla="*/ 3052916 w 3052916"/>
              <a:gd name="connsiteY3" fmla="*/ 576445 h 576445"/>
            </a:gdLst>
            <a:ahLst/>
            <a:cxnLst>
              <a:cxn ang="0">
                <a:pos x="connsiteX0" y="connsiteY0"/>
              </a:cxn>
              <a:cxn ang="0">
                <a:pos x="connsiteX1" y="connsiteY1"/>
              </a:cxn>
              <a:cxn ang="0">
                <a:pos x="connsiteX2" y="connsiteY2"/>
              </a:cxn>
              <a:cxn ang="0">
                <a:pos x="connsiteX3" y="connsiteY3"/>
              </a:cxn>
            </a:cxnLst>
            <a:rect l="l" t="t" r="r" b="b"/>
            <a:pathLst>
              <a:path w="3052916" h="576445">
                <a:moveTo>
                  <a:pt x="0" y="148741"/>
                </a:moveTo>
                <a:cubicBezTo>
                  <a:pt x="446138" y="68854"/>
                  <a:pt x="892277" y="-11033"/>
                  <a:pt x="1283109" y="1257"/>
                </a:cubicBezTo>
                <a:cubicBezTo>
                  <a:pt x="1673941" y="13547"/>
                  <a:pt x="2050025" y="126618"/>
                  <a:pt x="2344993" y="222483"/>
                </a:cubicBezTo>
                <a:cubicBezTo>
                  <a:pt x="2639961" y="318348"/>
                  <a:pt x="2846438" y="447396"/>
                  <a:pt x="3052916" y="576445"/>
                </a:cubicBezTo>
              </a:path>
            </a:pathLst>
          </a:custGeom>
          <a:noFill/>
          <a:ln w="25400">
            <a:solidFill>
              <a:schemeClr val="tx1"/>
            </a:solidFill>
            <a:prstDash val="dash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N" sz="14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41" name="TextBox 40">
            <a:extLst>
              <a:ext uri="{FF2B5EF4-FFF2-40B4-BE49-F238E27FC236}">
                <a16:creationId xmlns:a16="http://schemas.microsoft.com/office/drawing/2014/main" id="{D242D4BD-3B10-1DC8-C82E-F6E5F022BC8A}"/>
              </a:ext>
            </a:extLst>
          </p:cNvPr>
          <p:cNvSpPr txBox="1"/>
          <p:nvPr/>
        </p:nvSpPr>
        <p:spPr>
          <a:xfrm>
            <a:off x="10632959" y="3642618"/>
            <a:ext cx="13313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prstClr val="black"/>
                </a:solidFill>
                <a:effectLst/>
                <a:uLnTx/>
                <a:uFillTx/>
                <a:latin typeface="等线" panose="020F0502020204030204"/>
                <a:ea typeface="+mn-ea"/>
                <a:cs typeface="+mn-cs"/>
              </a:rPr>
              <a:t>ANY</a:t>
            </a: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 workload </a:t>
            </a:r>
          </a:p>
        </p:txBody>
      </p:sp>
      <p:sp>
        <p:nvSpPr>
          <p:cNvPr id="7" name="TextBox 6">
            <a:extLst>
              <a:ext uri="{FF2B5EF4-FFF2-40B4-BE49-F238E27FC236}">
                <a16:creationId xmlns:a16="http://schemas.microsoft.com/office/drawing/2014/main" id="{164E0B80-39B6-9A89-46B5-FA89D9A2B66A}"/>
              </a:ext>
            </a:extLst>
          </p:cNvPr>
          <p:cNvSpPr txBox="1"/>
          <p:nvPr/>
        </p:nvSpPr>
        <p:spPr>
          <a:xfrm>
            <a:off x="10207907" y="1496886"/>
            <a:ext cx="1854995"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SEND request</a:t>
            </a:r>
          </a:p>
        </p:txBody>
      </p:sp>
      <p:sp>
        <p:nvSpPr>
          <p:cNvPr id="10" name="TextBox 9">
            <a:extLst>
              <a:ext uri="{FF2B5EF4-FFF2-40B4-BE49-F238E27FC236}">
                <a16:creationId xmlns:a16="http://schemas.microsoft.com/office/drawing/2014/main" id="{689C0F91-A0B7-C21C-5D7A-E3238ABB08F7}"/>
              </a:ext>
            </a:extLst>
          </p:cNvPr>
          <p:cNvSpPr txBox="1"/>
          <p:nvPr/>
        </p:nvSpPr>
        <p:spPr>
          <a:xfrm>
            <a:off x="5898965" y="1380422"/>
            <a:ext cx="387992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rPr>
              <a:t>RX pipelines handle such errors</a:t>
            </a:r>
            <a:r>
              <a:rPr kumimoji="0" lang="zh-CN" altLang="en-US"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2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and discard requests</a:t>
            </a:r>
            <a:endParaRPr kumimoji="0" lang="en-US" sz="22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pic>
        <p:nvPicPr>
          <p:cNvPr id="11" name="Graphic 10" descr="Badge Cross with solid fill">
            <a:extLst>
              <a:ext uri="{FF2B5EF4-FFF2-40B4-BE49-F238E27FC236}">
                <a16:creationId xmlns:a16="http://schemas.microsoft.com/office/drawing/2014/main" id="{B22EE7AF-E03B-5029-842E-66DD4459FB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40115" y="3599650"/>
            <a:ext cx="582877" cy="582877"/>
          </a:xfrm>
          <a:prstGeom prst="rect">
            <a:avLst/>
          </a:prstGeom>
        </p:spPr>
      </p:pic>
      <p:pic>
        <p:nvPicPr>
          <p:cNvPr id="13" name="Graphic 12" descr="Badge Cross with solid fill">
            <a:extLst>
              <a:ext uri="{FF2B5EF4-FFF2-40B4-BE49-F238E27FC236}">
                <a16:creationId xmlns:a16="http://schemas.microsoft.com/office/drawing/2014/main" id="{DBA0395F-7A90-2EB1-940B-BF5EFC2851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2642" y="4620755"/>
            <a:ext cx="582877" cy="582877"/>
          </a:xfrm>
          <a:prstGeom prst="rect">
            <a:avLst/>
          </a:prstGeom>
        </p:spPr>
      </p:pic>
      <p:sp>
        <p:nvSpPr>
          <p:cNvPr id="19" name="Rounded Rectangle 18">
            <a:extLst>
              <a:ext uri="{FF2B5EF4-FFF2-40B4-BE49-F238E27FC236}">
                <a16:creationId xmlns:a16="http://schemas.microsoft.com/office/drawing/2014/main" id="{0D3A9132-58A1-3E1F-76AC-9EAB9A0F2F68}"/>
              </a:ext>
            </a:extLst>
          </p:cNvPr>
          <p:cNvSpPr/>
          <p:nvPr/>
        </p:nvSpPr>
        <p:spPr>
          <a:xfrm>
            <a:off x="5018456" y="3523781"/>
            <a:ext cx="2035344" cy="786928"/>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(Translation)</a:t>
            </a:r>
          </a:p>
        </p:txBody>
      </p:sp>
      <p:sp>
        <p:nvSpPr>
          <p:cNvPr id="20" name="Rounded Rectangle 19">
            <a:extLst>
              <a:ext uri="{FF2B5EF4-FFF2-40B4-BE49-F238E27FC236}">
                <a16:creationId xmlns:a16="http://schemas.microsoft.com/office/drawing/2014/main" id="{4EBD493E-4C44-3691-FFE4-CF225C294A1B}"/>
              </a:ext>
            </a:extLst>
          </p:cNvPr>
          <p:cNvSpPr/>
          <p:nvPr/>
        </p:nvSpPr>
        <p:spPr>
          <a:xfrm>
            <a:off x="7730659" y="3522205"/>
            <a:ext cx="2035344" cy="782926"/>
          </a:xfrm>
          <a:prstGeom prst="roundRect">
            <a:avLst/>
          </a:prstGeom>
          <a:solidFill>
            <a:srgbClr val="ED7D31"/>
          </a:solidFill>
          <a:ln w="25400" cap="flat" cmpd="sng" algn="ctr">
            <a:solidFill>
              <a:srgbClr val="ED7D31">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NIC 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(Connection)</a:t>
            </a:r>
          </a:p>
        </p:txBody>
      </p:sp>
      <p:graphicFrame>
        <p:nvGraphicFramePr>
          <p:cNvPr id="23" name="Table 22">
            <a:extLst>
              <a:ext uri="{FF2B5EF4-FFF2-40B4-BE49-F238E27FC236}">
                <a16:creationId xmlns:a16="http://schemas.microsoft.com/office/drawing/2014/main" id="{A107549E-F5F2-32B0-A356-D1ACB7C4794F}"/>
              </a:ext>
            </a:extLst>
          </p:cNvPr>
          <p:cNvGraphicFramePr>
            <a:graphicFrameLocks noGrp="1"/>
          </p:cNvGraphicFramePr>
          <p:nvPr/>
        </p:nvGraphicFramePr>
        <p:xfrm>
          <a:off x="306308" y="5712939"/>
          <a:ext cx="8127999" cy="1112520"/>
        </p:xfrm>
        <a:graphic>
          <a:graphicData uri="http://schemas.openxmlformats.org/drawingml/2006/table">
            <a:tbl>
              <a:tblPr firstRow="1" bandRow="1">
                <a:tableStyleId>{F5AB1C69-6EDB-4FF4-983F-18BD219EF322}</a:tableStyleId>
              </a:tblPr>
              <a:tblGrid>
                <a:gridCol w="2709333">
                  <a:extLst>
                    <a:ext uri="{9D8B030D-6E8A-4147-A177-3AD203B41FA5}">
                      <a16:colId xmlns:a16="http://schemas.microsoft.com/office/drawing/2014/main" val="3383303411"/>
                    </a:ext>
                  </a:extLst>
                </a:gridCol>
                <a:gridCol w="2709333">
                  <a:extLst>
                    <a:ext uri="{9D8B030D-6E8A-4147-A177-3AD203B41FA5}">
                      <a16:colId xmlns:a16="http://schemas.microsoft.com/office/drawing/2014/main" val="1438550430"/>
                    </a:ext>
                  </a:extLst>
                </a:gridCol>
                <a:gridCol w="2709333">
                  <a:extLst>
                    <a:ext uri="{9D8B030D-6E8A-4147-A177-3AD203B41FA5}">
                      <a16:colId xmlns:a16="http://schemas.microsoft.com/office/drawing/2014/main" val="1328462254"/>
                    </a:ext>
                  </a:extLst>
                </a:gridCol>
              </a:tblGrid>
              <a:tr h="370840">
                <a:tc>
                  <a:txBody>
                    <a:bodyPr/>
                    <a:lstStyle/>
                    <a:p>
                      <a:pPr algn="ctr"/>
                      <a:endParaRPr lang="en-US" dirty="0">
                        <a:solidFill>
                          <a:schemeClr val="tx1"/>
                        </a:solidFill>
                        <a:latin typeface="Consolas" panose="020B0609020204030204" pitchFamily="49" charset="0"/>
                        <a:cs typeface="Consolas" panose="020B0609020204030204" pitchFamily="49" charset="0"/>
                      </a:endParaRPr>
                    </a:p>
                  </a:txBody>
                  <a:tcPr>
                    <a:solidFill>
                      <a:schemeClr val="bg1">
                        <a:lumMod val="85000"/>
                      </a:schemeClr>
                    </a:solidFill>
                  </a:tcPr>
                </a:tc>
                <a:tc>
                  <a:txBody>
                    <a:bodyPr/>
                    <a:lstStyle/>
                    <a:p>
                      <a:pPr algn="ctr"/>
                      <a:r>
                        <a:rPr lang="en-US" dirty="0">
                          <a:solidFill>
                            <a:schemeClr val="tx1"/>
                          </a:solidFill>
                          <a:latin typeface="Consolas" panose="020B0609020204030204" pitchFamily="49" charset="0"/>
                          <a:cs typeface="Consolas" panose="020B0609020204030204" pitchFamily="49" charset="0"/>
                        </a:rPr>
                        <a:t>Victim Bandwidth</a:t>
                      </a:r>
                    </a:p>
                  </a:txBody>
                  <a:tcPr>
                    <a:solidFill>
                      <a:schemeClr val="bg1">
                        <a:lumMod val="85000"/>
                      </a:schemeClr>
                    </a:solidFill>
                  </a:tcPr>
                </a:tc>
                <a:tc>
                  <a:txBody>
                    <a:bodyPr/>
                    <a:lstStyle/>
                    <a:p>
                      <a:pPr algn="ctr"/>
                      <a:r>
                        <a:rPr lang="en-US" dirty="0">
                          <a:solidFill>
                            <a:schemeClr val="tx1"/>
                          </a:solidFill>
                          <a:latin typeface="Consolas" panose="020B0609020204030204" pitchFamily="49" charset="0"/>
                          <a:cs typeface="Consolas" panose="020B0609020204030204" pitchFamily="49" charset="0"/>
                        </a:rPr>
                        <a:t>Attacker Bandwidth</a:t>
                      </a:r>
                    </a:p>
                  </a:txBody>
                  <a:tcPr>
                    <a:solidFill>
                      <a:schemeClr val="bg1">
                        <a:lumMod val="85000"/>
                      </a:schemeClr>
                    </a:solidFill>
                  </a:tcPr>
                </a:tc>
                <a:extLst>
                  <a:ext uri="{0D108BD9-81ED-4DB2-BD59-A6C34878D82A}">
                    <a16:rowId xmlns:a16="http://schemas.microsoft.com/office/drawing/2014/main" val="992279468"/>
                  </a:ext>
                </a:extLst>
              </a:tr>
              <a:tr h="370840">
                <a:tc>
                  <a:txBody>
                    <a:bodyPr/>
                    <a:lstStyle/>
                    <a:p>
                      <a:pPr algn="ctr"/>
                      <a:r>
                        <a:rPr lang="en-US" dirty="0">
                          <a:solidFill>
                            <a:schemeClr val="tx1"/>
                          </a:solidFill>
                          <a:latin typeface="Consolas" panose="020B0609020204030204" pitchFamily="49" charset="0"/>
                          <a:cs typeface="Consolas" panose="020B0609020204030204" pitchFamily="49" charset="0"/>
                        </a:rPr>
                        <a:t>w/o RNR error</a:t>
                      </a:r>
                    </a:p>
                  </a:txBody>
                  <a:tcPr/>
                </a:tc>
                <a:tc>
                  <a:txBody>
                    <a:bodyPr/>
                    <a:lstStyle/>
                    <a:p>
                      <a:pPr algn="ctr"/>
                      <a:r>
                        <a:rPr lang="en-US" dirty="0">
                          <a:solidFill>
                            <a:schemeClr val="tx1"/>
                          </a:solidFill>
                          <a:latin typeface="Consolas" panose="020B0609020204030204" pitchFamily="49" charset="0"/>
                          <a:cs typeface="Consolas" panose="020B0609020204030204" pitchFamily="49" charset="0"/>
                        </a:rPr>
                        <a:t>97.07 Gbps</a:t>
                      </a:r>
                    </a:p>
                  </a:txBody>
                  <a:tcPr/>
                </a:tc>
                <a:tc>
                  <a:txBody>
                    <a:bodyPr/>
                    <a:lstStyle/>
                    <a:p>
                      <a:pPr algn="ctr"/>
                      <a:r>
                        <a:rPr lang="en-US" dirty="0">
                          <a:solidFill>
                            <a:schemeClr val="tx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3122952165"/>
                  </a:ext>
                </a:extLst>
              </a:tr>
              <a:tr h="370840">
                <a:tc>
                  <a:txBody>
                    <a:bodyPr/>
                    <a:lstStyle/>
                    <a:p>
                      <a:pPr algn="ctr"/>
                      <a:r>
                        <a:rPr lang="en-US" dirty="0">
                          <a:solidFill>
                            <a:schemeClr val="tx1"/>
                          </a:solidFill>
                          <a:latin typeface="Consolas" panose="020B0609020204030204" pitchFamily="49" charset="0"/>
                          <a:cs typeface="Consolas" panose="020B0609020204030204" pitchFamily="49" charset="0"/>
                        </a:rPr>
                        <a:t>w/ RNR error</a:t>
                      </a:r>
                    </a:p>
                  </a:txBody>
                  <a:tcPr/>
                </a:tc>
                <a:tc>
                  <a:txBody>
                    <a:bodyPr/>
                    <a:lstStyle/>
                    <a:p>
                      <a:pPr algn="ctr"/>
                      <a:r>
                        <a:rPr lang="en-US" dirty="0">
                          <a:solidFill>
                            <a:srgbClr val="FF0000"/>
                          </a:solidFill>
                          <a:latin typeface="Consolas" panose="020B0609020204030204" pitchFamily="49" charset="0"/>
                          <a:cs typeface="Consolas" panose="020B0609020204030204" pitchFamily="49" charset="0"/>
                        </a:rPr>
                        <a:t>0.018 Gbps</a:t>
                      </a:r>
                    </a:p>
                  </a:txBody>
                  <a:tcPr/>
                </a:tc>
                <a:tc>
                  <a:txBody>
                    <a:bodyPr/>
                    <a:lstStyle/>
                    <a:p>
                      <a:pPr algn="ctr"/>
                      <a:r>
                        <a:rPr lang="en-US" dirty="0">
                          <a:solidFill>
                            <a:srgbClr val="FF0000"/>
                          </a:solidFill>
                          <a:latin typeface="Consolas" panose="020B0609020204030204" pitchFamily="49" charset="0"/>
                          <a:cs typeface="Consolas" panose="020B0609020204030204" pitchFamily="49" charset="0"/>
                        </a:rPr>
                        <a:t>0 Gbps</a:t>
                      </a:r>
                    </a:p>
                  </a:txBody>
                  <a:tcPr/>
                </a:tc>
                <a:extLst>
                  <a:ext uri="{0D108BD9-81ED-4DB2-BD59-A6C34878D82A}">
                    <a16:rowId xmlns:a16="http://schemas.microsoft.com/office/drawing/2014/main" val="2923013245"/>
                  </a:ext>
                </a:extLst>
              </a:tr>
            </a:tbl>
          </a:graphicData>
        </a:graphic>
      </p:graphicFrame>
      <p:sp>
        <p:nvSpPr>
          <p:cNvPr id="21" name="标题 1">
            <a:extLst>
              <a:ext uri="{FF2B5EF4-FFF2-40B4-BE49-F238E27FC236}">
                <a16:creationId xmlns:a16="http://schemas.microsoft.com/office/drawing/2014/main" id="{1A35C61D-1E46-12AD-1EA7-42585137E614}"/>
              </a:ext>
            </a:extLst>
          </p:cNvPr>
          <p:cNvSpPr>
            <a:spLocks noGrp="1"/>
          </p:cNvSpPr>
          <p:nvPr>
            <p:ph type="title"/>
          </p:nvPr>
        </p:nvSpPr>
        <p:spPr>
          <a:xfrm>
            <a:off x="437453" y="303741"/>
            <a:ext cx="11197350" cy="1135737"/>
          </a:xfrm>
        </p:spPr>
        <p:txBody>
          <a:bodyPr>
            <a:noAutofit/>
          </a:bodyPr>
          <a:lstStyle/>
          <a:p>
            <a:r>
              <a:rPr lang="en-US" altLang="zh-CN" dirty="0">
                <a:latin typeface="Calibri Light" panose="020F0302020204030204" pitchFamily="34" charset="0"/>
                <a:ea typeface="Calibri Light" panose="020F0302020204030204" pitchFamily="34" charset="0"/>
                <a:cs typeface="Calibri Light" panose="020F0302020204030204" pitchFamily="34" charset="0"/>
              </a:rPr>
              <a:t>RNR causes severe RX pipelines contention</a:t>
            </a:r>
            <a:endParaRPr lang="zh-CN" alt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1167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70408B-CF2A-D44B-B737-E500814C3AED}"/>
              </a:ext>
            </a:extLst>
          </p:cNvPr>
          <p:cNvSpPr>
            <a:spLocks noGrp="1"/>
          </p:cNvSpPr>
          <p:nvPr>
            <p:ph type="title"/>
          </p:nvPr>
        </p:nvSpPr>
        <p:spPr/>
        <p:txBody>
          <a:bodyPr/>
          <a:lstStyle/>
          <a:p>
            <a:r>
              <a:rPr lang="en-US"/>
              <a:t>Lumina</a:t>
            </a:r>
            <a:endParaRPr lang="en-US" dirty="0"/>
          </a:p>
        </p:txBody>
      </p:sp>
      <p:sp>
        <p:nvSpPr>
          <p:cNvPr id="6" name="Text Placeholder 5">
            <a:extLst>
              <a:ext uri="{FF2B5EF4-FFF2-40B4-BE49-F238E27FC236}">
                <a16:creationId xmlns:a16="http://schemas.microsoft.com/office/drawing/2014/main" id="{39EB6573-3B62-D746-6C9B-537978C11907}"/>
              </a:ext>
            </a:extLst>
          </p:cNvPr>
          <p:cNvSpPr>
            <a:spLocks noGrp="1"/>
          </p:cNvSpPr>
          <p:nvPr>
            <p:ph type="body" idx="1"/>
          </p:nvPr>
        </p:nvSpPr>
        <p:spPr/>
        <p:txBody>
          <a:bodyPr/>
          <a:lstStyle/>
          <a:p>
            <a:r>
              <a:rPr lang="en-US"/>
              <a:t>Understanding the Micro-Behaviors of Hardware Offloaded Network Stacks</a:t>
            </a:r>
            <a:endParaRPr lang="en-US" dirty="0"/>
          </a:p>
        </p:txBody>
      </p:sp>
      <p:sp>
        <p:nvSpPr>
          <p:cNvPr id="4" name="Slide Number Placeholder 3">
            <a:extLst>
              <a:ext uri="{FF2B5EF4-FFF2-40B4-BE49-F238E27FC236}">
                <a16:creationId xmlns:a16="http://schemas.microsoft.com/office/drawing/2014/main" id="{DC8586A1-A1F5-D364-0C19-0EB83BF98E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ext Placeholder 5">
            <a:extLst>
              <a:ext uri="{FF2B5EF4-FFF2-40B4-BE49-F238E27FC236}">
                <a16:creationId xmlns:a16="http://schemas.microsoft.com/office/drawing/2014/main" id="{FD89BBD3-3C99-06AA-7115-58A67F1CA486}"/>
              </a:ext>
            </a:extLst>
          </p:cNvPr>
          <p:cNvSpPr txBox="1">
            <a:spLocks/>
          </p:cNvSpPr>
          <p:nvPr/>
        </p:nvSpPr>
        <p:spPr>
          <a:xfrm>
            <a:off x="3959363" y="6468303"/>
            <a:ext cx="3726899"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t>Credit of slides: Zhuolong Yu</a:t>
            </a:r>
          </a:p>
        </p:txBody>
      </p:sp>
    </p:spTree>
    <p:extLst>
      <p:ext uri="{BB962C8B-B14F-4D97-AF65-F5344CB8AC3E}">
        <p14:creationId xmlns:p14="http://schemas.microsoft.com/office/powerpoint/2010/main" val="1374157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B00165-925A-EAE5-A205-5F5982A2CCA7}"/>
              </a:ext>
            </a:extLst>
          </p:cNvPr>
          <p:cNvSpPr/>
          <p:nvPr/>
        </p:nvSpPr>
        <p:spPr>
          <a:xfrm>
            <a:off x="773210" y="1380286"/>
            <a:ext cx="2477386" cy="3113124"/>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73FA859-8EE4-6C2A-BA02-47B9D49089AF}"/>
              </a:ext>
            </a:extLst>
          </p:cNvPr>
          <p:cNvSpPr txBox="1"/>
          <p:nvPr/>
        </p:nvSpPr>
        <p:spPr>
          <a:xfrm>
            <a:off x="1329665" y="1380285"/>
            <a:ext cx="13644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Helvetica Neue" panose="02000503000000020004" pitchFamily="2" charset="0"/>
                <a:cs typeface="Helvetica Neue" panose="02000503000000020004" pitchFamily="2" charset="0"/>
              </a:rPr>
              <a:t>Initiator</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panose="02000503000000020004" pitchFamily="2" charset="0"/>
              <a:cs typeface="Helvetica Neue" panose="02000503000000020004" pitchFamily="2" charset="0"/>
            </a:endParaRPr>
          </a:p>
        </p:txBody>
      </p:sp>
      <p:sp>
        <p:nvSpPr>
          <p:cNvPr id="7" name="Rectangle 6">
            <a:extLst>
              <a:ext uri="{FF2B5EF4-FFF2-40B4-BE49-F238E27FC236}">
                <a16:creationId xmlns:a16="http://schemas.microsoft.com/office/drawing/2014/main" id="{F135BC7A-8190-3EC5-BF17-C8F31401ED5D}"/>
              </a:ext>
            </a:extLst>
          </p:cNvPr>
          <p:cNvSpPr/>
          <p:nvPr/>
        </p:nvSpPr>
        <p:spPr>
          <a:xfrm>
            <a:off x="1000038" y="2035332"/>
            <a:ext cx="2027274"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8" name="Rectangle 7">
            <a:extLst>
              <a:ext uri="{FF2B5EF4-FFF2-40B4-BE49-F238E27FC236}">
                <a16:creationId xmlns:a16="http://schemas.microsoft.com/office/drawing/2014/main" id="{6BA4A897-F92B-12BD-885B-0312ABC5D82F}"/>
              </a:ext>
            </a:extLst>
          </p:cNvPr>
          <p:cNvSpPr/>
          <p:nvPr/>
        </p:nvSpPr>
        <p:spPr>
          <a:xfrm>
            <a:off x="1471432" y="2883679"/>
            <a:ext cx="1554107"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TCP/IP Stack</a:t>
            </a:r>
          </a:p>
        </p:txBody>
      </p:sp>
      <p:sp>
        <p:nvSpPr>
          <p:cNvPr id="9" name="Rectangle 8">
            <a:extLst>
              <a:ext uri="{FF2B5EF4-FFF2-40B4-BE49-F238E27FC236}">
                <a16:creationId xmlns:a16="http://schemas.microsoft.com/office/drawing/2014/main" id="{F8EEC4E5-660B-8A5F-52F8-EB2BBBC685EF}"/>
              </a:ext>
            </a:extLst>
          </p:cNvPr>
          <p:cNvSpPr/>
          <p:nvPr/>
        </p:nvSpPr>
        <p:spPr>
          <a:xfrm>
            <a:off x="1471432" y="3732026"/>
            <a:ext cx="1554108"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NIC Driver</a:t>
            </a:r>
          </a:p>
        </p:txBody>
      </p:sp>
      <p:sp>
        <p:nvSpPr>
          <p:cNvPr id="10" name="Rectangle 9">
            <a:extLst>
              <a:ext uri="{FF2B5EF4-FFF2-40B4-BE49-F238E27FC236}">
                <a16:creationId xmlns:a16="http://schemas.microsoft.com/office/drawing/2014/main" id="{11024B10-E650-1A44-9E98-CFFFE1F16784}"/>
              </a:ext>
            </a:extLst>
          </p:cNvPr>
          <p:cNvSpPr/>
          <p:nvPr/>
        </p:nvSpPr>
        <p:spPr>
          <a:xfrm>
            <a:off x="1433313" y="4733473"/>
            <a:ext cx="1539967" cy="52322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RDMA NIC</a:t>
            </a:r>
          </a:p>
        </p:txBody>
      </p:sp>
      <p:sp>
        <p:nvSpPr>
          <p:cNvPr id="11" name="Rectangle 10">
            <a:extLst>
              <a:ext uri="{FF2B5EF4-FFF2-40B4-BE49-F238E27FC236}">
                <a16:creationId xmlns:a16="http://schemas.microsoft.com/office/drawing/2014/main" id="{52DBBA8A-3A35-F85B-863F-161F76998FEF}"/>
              </a:ext>
            </a:extLst>
          </p:cNvPr>
          <p:cNvSpPr/>
          <p:nvPr/>
        </p:nvSpPr>
        <p:spPr>
          <a:xfrm>
            <a:off x="9023825" y="1380286"/>
            <a:ext cx="2477386" cy="3113124"/>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B89B9AE-D7ED-B38D-66E3-A33EFC5AD983}"/>
              </a:ext>
            </a:extLst>
          </p:cNvPr>
          <p:cNvSpPr txBox="1"/>
          <p:nvPr/>
        </p:nvSpPr>
        <p:spPr>
          <a:xfrm>
            <a:off x="9580280" y="1380285"/>
            <a:ext cx="118519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Helvetica Neue" panose="02000503000000020004" pitchFamily="2" charset="0"/>
                <a:cs typeface="Helvetica Neue" panose="02000503000000020004" pitchFamily="2" charset="0"/>
              </a:rPr>
              <a:t>Target</a:t>
            </a:r>
            <a:endParaRPr kumimoji="0" lang="en-US" sz="2000" b="0" i="0" u="none" strike="noStrike" kern="1200" cap="none" spc="0" normalizeH="0" baseline="0" noProof="0" dirty="0">
              <a:ln>
                <a:noFill/>
              </a:ln>
              <a:solidFill>
                <a:prstClr val="black"/>
              </a:solidFill>
              <a:effectLst/>
              <a:uLnTx/>
              <a:uFillTx/>
              <a:latin typeface="Calibri" panose="020F0502020204030204"/>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088CE3C5-F21F-DD55-86DB-FCBA5640D5AF}"/>
              </a:ext>
            </a:extLst>
          </p:cNvPr>
          <p:cNvSpPr/>
          <p:nvPr/>
        </p:nvSpPr>
        <p:spPr>
          <a:xfrm>
            <a:off x="9250653" y="2035332"/>
            <a:ext cx="2027274"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15" name="Rectangle 14">
            <a:extLst>
              <a:ext uri="{FF2B5EF4-FFF2-40B4-BE49-F238E27FC236}">
                <a16:creationId xmlns:a16="http://schemas.microsoft.com/office/drawing/2014/main" id="{A2FEBCDE-9D52-5C0D-FCEA-71B9DECFF419}"/>
              </a:ext>
            </a:extLst>
          </p:cNvPr>
          <p:cNvSpPr/>
          <p:nvPr/>
        </p:nvSpPr>
        <p:spPr>
          <a:xfrm>
            <a:off x="9248881" y="2883679"/>
            <a:ext cx="1596656"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TCP/IP Stack</a:t>
            </a:r>
          </a:p>
        </p:txBody>
      </p:sp>
      <p:sp>
        <p:nvSpPr>
          <p:cNvPr id="16" name="Rectangle 15">
            <a:extLst>
              <a:ext uri="{FF2B5EF4-FFF2-40B4-BE49-F238E27FC236}">
                <a16:creationId xmlns:a16="http://schemas.microsoft.com/office/drawing/2014/main" id="{2A975C89-69E1-B6EA-B307-B378748E096C}"/>
              </a:ext>
            </a:extLst>
          </p:cNvPr>
          <p:cNvSpPr/>
          <p:nvPr/>
        </p:nvSpPr>
        <p:spPr>
          <a:xfrm>
            <a:off x="9248881" y="3732026"/>
            <a:ext cx="1596656" cy="52322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NIC Driver</a:t>
            </a:r>
          </a:p>
        </p:txBody>
      </p:sp>
      <p:sp>
        <p:nvSpPr>
          <p:cNvPr id="17" name="Rectangle 16">
            <a:extLst>
              <a:ext uri="{FF2B5EF4-FFF2-40B4-BE49-F238E27FC236}">
                <a16:creationId xmlns:a16="http://schemas.microsoft.com/office/drawing/2014/main" id="{C1A36C94-6B33-3569-AEF7-C3860E1E8083}"/>
              </a:ext>
            </a:extLst>
          </p:cNvPr>
          <p:cNvSpPr/>
          <p:nvPr/>
        </p:nvSpPr>
        <p:spPr>
          <a:xfrm>
            <a:off x="9301140" y="4733473"/>
            <a:ext cx="1539967" cy="523220"/>
          </a:xfrm>
          <a:prstGeom prst="rect">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RDMA NIC</a:t>
            </a:r>
          </a:p>
        </p:txBody>
      </p:sp>
      <p:cxnSp>
        <p:nvCxnSpPr>
          <p:cNvPr id="18" name="Straight Arrow Connector 17">
            <a:extLst>
              <a:ext uri="{FF2B5EF4-FFF2-40B4-BE49-F238E27FC236}">
                <a16:creationId xmlns:a16="http://schemas.microsoft.com/office/drawing/2014/main" id="{26F85333-92ED-C388-BE55-7B9FA5118A5A}"/>
              </a:ext>
            </a:extLst>
          </p:cNvPr>
          <p:cNvCxnSpPr>
            <a:cxnSpLocks/>
          </p:cNvCxnSpPr>
          <p:nvPr/>
        </p:nvCxnSpPr>
        <p:spPr>
          <a:xfrm>
            <a:off x="1168174" y="2576802"/>
            <a:ext cx="0" cy="2462127"/>
          </a:xfrm>
          <a:prstGeom prst="straightConnector1">
            <a:avLst/>
          </a:prstGeom>
          <a:ln w="63500">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3E1ABE-3D11-2031-04D4-AF2BF0CF4F1C}"/>
              </a:ext>
            </a:extLst>
          </p:cNvPr>
          <p:cNvCxnSpPr>
            <a:cxnSpLocks/>
          </p:cNvCxnSpPr>
          <p:nvPr/>
        </p:nvCxnSpPr>
        <p:spPr>
          <a:xfrm>
            <a:off x="1140705" y="5030132"/>
            <a:ext cx="295601"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B7790-0C51-3ADD-E5D1-68DEE589A671}"/>
              </a:ext>
            </a:extLst>
          </p:cNvPr>
          <p:cNvCxnSpPr>
            <a:cxnSpLocks/>
          </p:cNvCxnSpPr>
          <p:nvPr/>
        </p:nvCxnSpPr>
        <p:spPr>
          <a:xfrm>
            <a:off x="2973280" y="5053698"/>
            <a:ext cx="6320595"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96F417-E9BC-E50A-4A6B-D88FD1C648CB}"/>
              </a:ext>
            </a:extLst>
          </p:cNvPr>
          <p:cNvCxnSpPr>
            <a:cxnSpLocks/>
          </p:cNvCxnSpPr>
          <p:nvPr/>
        </p:nvCxnSpPr>
        <p:spPr>
          <a:xfrm>
            <a:off x="10858282" y="5038929"/>
            <a:ext cx="295601" cy="0"/>
          </a:xfrm>
          <a:prstGeom prst="straightConnector1">
            <a:avLst/>
          </a:prstGeom>
          <a:ln w="63500">
            <a:solidFill>
              <a:schemeClr val="accent6"/>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07D7B5C-C016-AE51-2D74-9828F547EC90}"/>
              </a:ext>
            </a:extLst>
          </p:cNvPr>
          <p:cNvCxnSpPr>
            <a:cxnSpLocks/>
          </p:cNvCxnSpPr>
          <p:nvPr/>
        </p:nvCxnSpPr>
        <p:spPr>
          <a:xfrm>
            <a:off x="11121984" y="2566518"/>
            <a:ext cx="0" cy="2459736"/>
          </a:xfrm>
          <a:prstGeom prst="straightConnector1">
            <a:avLst/>
          </a:prstGeom>
          <a:ln w="6350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4179A93-2EA5-385F-A667-F3E3860359E8}"/>
              </a:ext>
            </a:extLst>
          </p:cNvPr>
          <p:cNvSpPr/>
          <p:nvPr/>
        </p:nvSpPr>
        <p:spPr>
          <a:xfrm>
            <a:off x="5015951" y="4629925"/>
            <a:ext cx="2204870" cy="792657"/>
          </a:xfrm>
          <a:prstGeom prst="rect">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Programmable Switch</a:t>
            </a:r>
          </a:p>
        </p:txBody>
      </p:sp>
      <p:sp>
        <p:nvSpPr>
          <p:cNvPr id="30" name="Speech Bubble: Rectangle with Corners Rounded 76">
            <a:extLst>
              <a:ext uri="{FF2B5EF4-FFF2-40B4-BE49-F238E27FC236}">
                <a16:creationId xmlns:a16="http://schemas.microsoft.com/office/drawing/2014/main" id="{07E4FDE6-F7AA-8F27-91E4-65F5C4C10841}"/>
              </a:ext>
            </a:extLst>
          </p:cNvPr>
          <p:cNvSpPr/>
          <p:nvPr/>
        </p:nvSpPr>
        <p:spPr>
          <a:xfrm>
            <a:off x="3998405" y="1380285"/>
            <a:ext cx="4316794" cy="2520817"/>
          </a:xfrm>
          <a:prstGeom prst="wedgeRoundRectCallout">
            <a:avLst>
              <a:gd name="adj1" fmla="val -14034"/>
              <a:gd name="adj2" fmla="val 77039"/>
              <a:gd name="adj3" fmla="val 16667"/>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F51202F-4F98-F5F2-2F0A-BC98A7D3B7A5}"/>
              </a:ext>
            </a:extLst>
          </p:cNvPr>
          <p:cNvSpPr txBox="1"/>
          <p:nvPr/>
        </p:nvSpPr>
        <p:spPr>
          <a:xfrm>
            <a:off x="4134571" y="1671197"/>
            <a:ext cx="4044461"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Inject event (e.g., packet drop, ECN marking, packet corruption)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Forward traffic</a:t>
            </a:r>
          </a:p>
        </p:txBody>
      </p:sp>
      <p:cxnSp>
        <p:nvCxnSpPr>
          <p:cNvPr id="32" name="Straight Arrow Connector 31">
            <a:extLst>
              <a:ext uri="{FF2B5EF4-FFF2-40B4-BE49-F238E27FC236}">
                <a16:creationId xmlns:a16="http://schemas.microsoft.com/office/drawing/2014/main" id="{17502D84-3CE7-CA73-1E81-CFFB973FA8A7}"/>
              </a:ext>
            </a:extLst>
          </p:cNvPr>
          <p:cNvCxnSpPr>
            <a:cxnSpLocks/>
            <a:stCxn id="29" idx="2"/>
            <a:endCxn id="38" idx="0"/>
          </p:cNvCxnSpPr>
          <p:nvPr/>
        </p:nvCxnSpPr>
        <p:spPr>
          <a:xfrm>
            <a:off x="6118386" y="5422582"/>
            <a:ext cx="0" cy="597831"/>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C078A0F-3391-C043-563F-CE25B696ED6B}"/>
              </a:ext>
            </a:extLst>
          </p:cNvPr>
          <p:cNvSpPr txBox="1"/>
          <p:nvPr/>
        </p:nvSpPr>
        <p:spPr>
          <a:xfrm>
            <a:off x="6366496" y="5464485"/>
            <a:ext cx="10407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Helvetica" pitchFamily="2" charset="0"/>
                <a:ea typeface="+mn-ea"/>
                <a:cs typeface="+mn-cs"/>
              </a:rPr>
              <a:t>Mirror</a:t>
            </a:r>
          </a:p>
        </p:txBody>
      </p:sp>
      <p:sp>
        <p:nvSpPr>
          <p:cNvPr id="38" name="Rounded Rectangle 37">
            <a:extLst>
              <a:ext uri="{FF2B5EF4-FFF2-40B4-BE49-F238E27FC236}">
                <a16:creationId xmlns:a16="http://schemas.microsoft.com/office/drawing/2014/main" id="{68476D7B-57F8-FB54-63F0-69B3D7EC9224}"/>
              </a:ext>
            </a:extLst>
          </p:cNvPr>
          <p:cNvSpPr/>
          <p:nvPr/>
        </p:nvSpPr>
        <p:spPr>
          <a:xfrm>
            <a:off x="4331460" y="6020413"/>
            <a:ext cx="3573851" cy="633046"/>
          </a:xfrm>
          <a:prstGeom prst="roundRect">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Offline analyzation</a:t>
            </a:r>
          </a:p>
        </p:txBody>
      </p:sp>
      <p:sp>
        <p:nvSpPr>
          <p:cNvPr id="36" name="Slide Number Placeholder 3">
            <a:extLst>
              <a:ext uri="{FF2B5EF4-FFF2-40B4-BE49-F238E27FC236}">
                <a16:creationId xmlns:a16="http://schemas.microsoft.com/office/drawing/2014/main" id="{BB198D0C-207C-5BD4-3056-74E437BA640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68D77F-2A59-1B16-09F3-F6D12172B6E9}"/>
              </a:ext>
            </a:extLst>
          </p:cNvPr>
          <p:cNvSpPr txBox="1">
            <a:spLocks/>
          </p:cNvSpPr>
          <p:nvPr/>
        </p:nvSpPr>
        <p:spPr>
          <a:xfrm>
            <a:off x="773210" y="283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Lumina: an in-network solution</a:t>
            </a:r>
          </a:p>
        </p:txBody>
      </p:sp>
    </p:spTree>
    <p:custDataLst>
      <p:tags r:id="rId1"/>
    </p:custDataLst>
    <p:extLst>
      <p:ext uri="{BB962C8B-B14F-4D97-AF65-F5344CB8AC3E}">
        <p14:creationId xmlns:p14="http://schemas.microsoft.com/office/powerpoint/2010/main" val="159838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p:bldP spid="37" grpId="0"/>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3142B59-9278-82F2-5C48-E22BC8263B5E}"/>
              </a:ext>
            </a:extLst>
          </p:cNvPr>
          <p:cNvSpPr txBox="1"/>
          <p:nvPr/>
        </p:nvSpPr>
        <p:spPr>
          <a:xfrm>
            <a:off x="595860" y="1300306"/>
            <a:ext cx="10187303" cy="1692771"/>
          </a:xfrm>
          <a:prstGeom prst="rect">
            <a:avLst/>
          </a:prstGeom>
          <a:noFill/>
        </p:spPr>
        <p:txBody>
          <a:bodyPr wrap="square" rtlCol="0">
            <a:spAutoFit/>
          </a:bodyPr>
          <a:lstStyle/>
          <a:p>
            <a:pPr marL="342900" indent="-342900">
              <a:buFont typeface="Arial" panose="020B0604020202020204" pitchFamily="34" charset="0"/>
              <a:buChar char="•"/>
            </a:pPr>
            <a:r>
              <a:rPr lang="en-US" sz="2600" dirty="0"/>
              <a:t>RDMA Verb: WRITE and READ</a:t>
            </a:r>
          </a:p>
          <a:p>
            <a:pPr marL="342900" indent="-342900">
              <a:buFont typeface="Arial" panose="020B0604020202020204" pitchFamily="34" charset="0"/>
              <a:buChar char="•"/>
            </a:pPr>
            <a:r>
              <a:rPr lang="en-US" sz="2600" dirty="0"/>
              <a:t>Message size = 100KB, MTU=1KB</a:t>
            </a:r>
          </a:p>
          <a:p>
            <a:pPr marL="342900" indent="-342900">
              <a:buFont typeface="Arial" panose="020B0604020202020204" pitchFamily="34" charset="0"/>
              <a:buChar char="•"/>
            </a:pPr>
            <a:r>
              <a:rPr lang="en-US" sz="2600" dirty="0"/>
              <a:t>For each message, drop </a:t>
            </a:r>
            <a:r>
              <a:rPr lang="en-US" sz="2600" dirty="0" err="1"/>
              <a:t>i-th</a:t>
            </a:r>
            <a:r>
              <a:rPr lang="en-US" sz="2600" dirty="0"/>
              <a:t> packet in each message</a:t>
            </a:r>
          </a:p>
          <a:p>
            <a:pPr marL="342900" indent="-342900">
              <a:buFont typeface="Arial" panose="020B0604020202020204" pitchFamily="34" charset="0"/>
              <a:buChar char="•"/>
            </a:pPr>
            <a:r>
              <a:rPr lang="en-US" sz="2600" dirty="0"/>
              <a:t>RNICs under test: NVIDIA CX4 Lx, CX5, CX6 Dx, and Intel E810</a:t>
            </a:r>
          </a:p>
        </p:txBody>
      </p:sp>
      <p:sp>
        <p:nvSpPr>
          <p:cNvPr id="5" name="Rectangle 4">
            <a:extLst>
              <a:ext uri="{FF2B5EF4-FFF2-40B4-BE49-F238E27FC236}">
                <a16:creationId xmlns:a16="http://schemas.microsoft.com/office/drawing/2014/main" id="{64F01819-551D-A2E6-E3B8-D0018FEC1745}"/>
              </a:ext>
            </a:extLst>
          </p:cNvPr>
          <p:cNvSpPr/>
          <p:nvPr/>
        </p:nvSpPr>
        <p:spPr>
          <a:xfrm>
            <a:off x="4260986" y="5494299"/>
            <a:ext cx="4091168" cy="1227176"/>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Helvetica" pitchFamily="2" charset="0"/>
            </a:endParaRPr>
          </a:p>
        </p:txBody>
      </p:sp>
      <p:sp>
        <p:nvSpPr>
          <p:cNvPr id="6" name="Rectangle 5">
            <a:extLst>
              <a:ext uri="{FF2B5EF4-FFF2-40B4-BE49-F238E27FC236}">
                <a16:creationId xmlns:a16="http://schemas.microsoft.com/office/drawing/2014/main" id="{B052AE5B-BC07-8D54-AFB7-FA94F4269A5D}"/>
              </a:ext>
            </a:extLst>
          </p:cNvPr>
          <p:cNvSpPr/>
          <p:nvPr/>
        </p:nvSpPr>
        <p:spPr>
          <a:xfrm>
            <a:off x="7885306" y="4105475"/>
            <a:ext cx="1797804" cy="639313"/>
          </a:xfrm>
          <a:prstGeom prst="rect">
            <a:avLst/>
          </a:prstGeom>
          <a:solidFill>
            <a:schemeClr val="accent2">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Helvetica" pitchFamily="2" charset="0"/>
              </a:rPr>
              <a:t>Responder</a:t>
            </a:r>
          </a:p>
        </p:txBody>
      </p:sp>
      <p:sp>
        <p:nvSpPr>
          <p:cNvPr id="7" name="Rectangle 6">
            <a:extLst>
              <a:ext uri="{FF2B5EF4-FFF2-40B4-BE49-F238E27FC236}">
                <a16:creationId xmlns:a16="http://schemas.microsoft.com/office/drawing/2014/main" id="{2CA3403E-6D71-906D-B33E-64705E1B4ED3}"/>
              </a:ext>
            </a:extLst>
          </p:cNvPr>
          <p:cNvSpPr/>
          <p:nvPr/>
        </p:nvSpPr>
        <p:spPr>
          <a:xfrm>
            <a:off x="2463182" y="4105475"/>
            <a:ext cx="1797804" cy="639313"/>
          </a:xfrm>
          <a:prstGeom prst="rect">
            <a:avLst/>
          </a:prstGeom>
          <a:solidFill>
            <a:schemeClr val="accent2">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Helvetica" pitchFamily="2" charset="0"/>
              </a:rPr>
              <a:t>Requester</a:t>
            </a:r>
          </a:p>
        </p:txBody>
      </p:sp>
      <p:cxnSp>
        <p:nvCxnSpPr>
          <p:cNvPr id="8" name="Straight Connector 7">
            <a:extLst>
              <a:ext uri="{FF2B5EF4-FFF2-40B4-BE49-F238E27FC236}">
                <a16:creationId xmlns:a16="http://schemas.microsoft.com/office/drawing/2014/main" id="{C671B5B8-E283-ACFD-6212-4CB3D4D30E27}"/>
              </a:ext>
            </a:extLst>
          </p:cNvPr>
          <p:cNvCxnSpPr>
            <a:cxnSpLocks/>
            <a:stCxn id="7" idx="3"/>
            <a:endCxn id="6" idx="1"/>
          </p:cNvCxnSpPr>
          <p:nvPr/>
        </p:nvCxnSpPr>
        <p:spPr>
          <a:xfrm>
            <a:off x="4260986" y="4425132"/>
            <a:ext cx="3624320"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4A06DF6-D137-6C60-976A-8E39D8FFD3E7}"/>
              </a:ext>
            </a:extLst>
          </p:cNvPr>
          <p:cNvSpPr/>
          <p:nvPr/>
        </p:nvSpPr>
        <p:spPr>
          <a:xfrm>
            <a:off x="5385124" y="4105474"/>
            <a:ext cx="1347331" cy="639313"/>
          </a:xfrm>
          <a:prstGeom prst="rect">
            <a:avLst/>
          </a:prstGeom>
          <a:solidFill>
            <a:schemeClr val="accent1">
              <a:lumMod val="20000"/>
              <a:lumOff val="8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Helvetica" pitchFamily="2" charset="0"/>
              </a:rPr>
              <a:t>Injector</a:t>
            </a:r>
          </a:p>
        </p:txBody>
      </p:sp>
      <p:sp>
        <p:nvSpPr>
          <p:cNvPr id="10" name="Rounded Rectangular Callout 26">
            <a:extLst>
              <a:ext uri="{FF2B5EF4-FFF2-40B4-BE49-F238E27FC236}">
                <a16:creationId xmlns:a16="http://schemas.microsoft.com/office/drawing/2014/main" id="{3B4F3F99-6D77-FED8-F972-EE216C1976ED}"/>
              </a:ext>
            </a:extLst>
          </p:cNvPr>
          <p:cNvSpPr/>
          <p:nvPr/>
        </p:nvSpPr>
        <p:spPr>
          <a:xfrm>
            <a:off x="4981969" y="3321801"/>
            <a:ext cx="2871299" cy="502577"/>
          </a:xfrm>
          <a:prstGeom prst="wedgeRoundRectCallout">
            <a:avLst>
              <a:gd name="adj1" fmla="val -24710"/>
              <a:gd name="adj2" fmla="val 10471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7B410F0-E012-EA4D-9292-2A464CFCE202}"/>
              </a:ext>
            </a:extLst>
          </p:cNvPr>
          <p:cNvSpPr txBox="1"/>
          <p:nvPr/>
        </p:nvSpPr>
        <p:spPr>
          <a:xfrm>
            <a:off x="4981969" y="3339276"/>
            <a:ext cx="2871299" cy="461665"/>
          </a:xfrm>
          <a:prstGeom prst="rect">
            <a:avLst/>
          </a:prstGeom>
          <a:noFill/>
        </p:spPr>
        <p:txBody>
          <a:bodyPr wrap="none" rtlCol="0">
            <a:spAutoFit/>
          </a:bodyPr>
          <a:lstStyle/>
          <a:p>
            <a:r>
              <a:rPr lang="en-US" sz="2400" dirty="0"/>
              <a:t>Drop the </a:t>
            </a:r>
            <a:r>
              <a:rPr lang="en-US" sz="2400" dirty="0" err="1"/>
              <a:t>i-th</a:t>
            </a:r>
            <a:r>
              <a:rPr lang="en-US" sz="2400" dirty="0"/>
              <a:t> packet</a:t>
            </a:r>
          </a:p>
        </p:txBody>
      </p:sp>
      <p:sp>
        <p:nvSpPr>
          <p:cNvPr id="12" name="Down Arrow 1">
            <a:extLst>
              <a:ext uri="{FF2B5EF4-FFF2-40B4-BE49-F238E27FC236}">
                <a16:creationId xmlns:a16="http://schemas.microsoft.com/office/drawing/2014/main" id="{76E52D70-694E-F72A-AB53-82A309AAB367}"/>
              </a:ext>
            </a:extLst>
          </p:cNvPr>
          <p:cNvSpPr/>
          <p:nvPr/>
        </p:nvSpPr>
        <p:spPr>
          <a:xfrm>
            <a:off x="5689512" y="4982116"/>
            <a:ext cx="738554" cy="386862"/>
          </a:xfrm>
          <a:prstGeom prst="downArrow">
            <a:avLst>
              <a:gd name="adj1" fmla="val 63333"/>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9C64CF1-8BC6-177B-566E-6FBFDBC2FE69}"/>
              </a:ext>
            </a:extLst>
          </p:cNvPr>
          <p:cNvSpPr txBox="1"/>
          <p:nvPr/>
        </p:nvSpPr>
        <p:spPr>
          <a:xfrm>
            <a:off x="4719976" y="5494298"/>
            <a:ext cx="3274294" cy="1200329"/>
          </a:xfrm>
          <a:prstGeom prst="rect">
            <a:avLst/>
          </a:prstGeom>
          <a:noFill/>
        </p:spPr>
        <p:txBody>
          <a:bodyPr wrap="none" rtlCol="0">
            <a:spAutoFit/>
          </a:bodyPr>
          <a:lstStyle/>
          <a:p>
            <a:r>
              <a:rPr lang="en-US" sz="2400" dirty="0"/>
              <a:t>Retransmission latency</a:t>
            </a:r>
          </a:p>
          <a:p>
            <a:r>
              <a:rPr lang="en-US" sz="2400" dirty="0"/>
              <a:t>NACK generation latency</a:t>
            </a:r>
          </a:p>
          <a:p>
            <a:r>
              <a:rPr lang="en-US" sz="2400" dirty="0"/>
              <a:t>NACK reaction latency</a:t>
            </a:r>
          </a:p>
        </p:txBody>
      </p:sp>
      <p:sp>
        <p:nvSpPr>
          <p:cNvPr id="24" name="Slide Number Placeholder 3">
            <a:extLst>
              <a:ext uri="{FF2B5EF4-FFF2-40B4-BE49-F238E27FC236}">
                <a16:creationId xmlns:a16="http://schemas.microsoft.com/office/drawing/2014/main" id="{6B0CAA8E-435B-357E-CD50-D2C61209A71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24EF26-71C6-ECF0-1F94-5A6D474321B1}"/>
              </a:ext>
            </a:extLst>
          </p:cNvPr>
          <p:cNvSpPr txBox="1">
            <a:spLocks/>
          </p:cNvSpPr>
          <p:nvPr/>
        </p:nvSpPr>
        <p:spPr>
          <a:xfrm>
            <a:off x="773210" y="283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Experiment setting</a:t>
            </a:r>
          </a:p>
        </p:txBody>
      </p:sp>
    </p:spTree>
    <p:custDataLst>
      <p:tags r:id="rId1"/>
    </p:custDataLst>
    <p:extLst>
      <p:ext uri="{BB962C8B-B14F-4D97-AF65-F5344CB8AC3E}">
        <p14:creationId xmlns:p14="http://schemas.microsoft.com/office/powerpoint/2010/main" val="3533684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488EFAB-D711-67AB-CC37-46B0672DC244}"/>
              </a:ext>
            </a:extLst>
          </p:cNvPr>
          <p:cNvGraphicFramePr>
            <a:graphicFrameLocks noChangeAspect="1"/>
          </p:cNvGraphicFramePr>
          <p:nvPr>
            <p:extLst>
              <p:ext uri="{D42A27DB-BD31-4B8C-83A1-F6EECF244321}">
                <p14:modId xmlns:p14="http://schemas.microsoft.com/office/powerpoint/2010/main" val="3020485473"/>
              </p:ext>
            </p:extLst>
          </p:nvPr>
        </p:nvGraphicFramePr>
        <p:xfrm>
          <a:off x="974240" y="1450414"/>
          <a:ext cx="4458944" cy="2879734"/>
        </p:xfrm>
        <a:graphic>
          <a:graphicData uri="http://schemas.openxmlformats.org/presentationml/2006/ole">
            <mc:AlternateContent xmlns:mc="http://schemas.openxmlformats.org/markup-compatibility/2006">
              <mc:Choice xmlns:v="urn:schemas-microsoft-com:vml" Requires="v">
                <p:oleObj name="Acrobat Document" r:id="rId4" imgW="3657600" imgH="2362187" progId="Acrobat.Document.DC">
                  <p:embed/>
                </p:oleObj>
              </mc:Choice>
              <mc:Fallback>
                <p:oleObj name="Acrobat Document" r:id="rId4" imgW="3657600" imgH="2362187" progId="Acrobat.Document.DC">
                  <p:embed/>
                  <p:pic>
                    <p:nvPicPr>
                      <p:cNvPr id="2" name="Object 1">
                        <a:extLst>
                          <a:ext uri="{FF2B5EF4-FFF2-40B4-BE49-F238E27FC236}">
                            <a16:creationId xmlns:a16="http://schemas.microsoft.com/office/drawing/2014/main" id="{F488EFAB-D711-67AB-CC37-46B0672DC244}"/>
                          </a:ext>
                        </a:extLst>
                      </p:cNvPr>
                      <p:cNvPicPr/>
                      <p:nvPr/>
                    </p:nvPicPr>
                    <p:blipFill>
                      <a:blip r:embed="rId5"/>
                      <a:stretch>
                        <a:fillRect/>
                      </a:stretch>
                    </p:blipFill>
                    <p:spPr>
                      <a:xfrm>
                        <a:off x="974240" y="1450414"/>
                        <a:ext cx="4458944" cy="2879734"/>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25DA7A62-E686-3408-579F-72B77340CCB4}"/>
              </a:ext>
            </a:extLst>
          </p:cNvPr>
          <p:cNvGraphicFramePr>
            <a:graphicFrameLocks noChangeAspect="1"/>
          </p:cNvGraphicFramePr>
          <p:nvPr>
            <p:extLst>
              <p:ext uri="{D42A27DB-BD31-4B8C-83A1-F6EECF244321}">
                <p14:modId xmlns:p14="http://schemas.microsoft.com/office/powerpoint/2010/main" val="2841202792"/>
              </p:ext>
            </p:extLst>
          </p:nvPr>
        </p:nvGraphicFramePr>
        <p:xfrm>
          <a:off x="6337647" y="1450414"/>
          <a:ext cx="4667230" cy="2883047"/>
        </p:xfrm>
        <a:graphic>
          <a:graphicData uri="http://schemas.openxmlformats.org/presentationml/2006/ole">
            <mc:AlternateContent xmlns:mc="http://schemas.openxmlformats.org/markup-compatibility/2006">
              <mc:Choice xmlns:v="urn:schemas-microsoft-com:vml" Requires="v">
                <p:oleObj name="Acrobat Document" r:id="rId6" imgW="3762053" imgH="2323958" progId="Acrobat.Document.DC">
                  <p:embed/>
                </p:oleObj>
              </mc:Choice>
              <mc:Fallback>
                <p:oleObj name="Acrobat Document" r:id="rId6" imgW="3762053" imgH="2323958" progId="Acrobat.Document.DC">
                  <p:embed/>
                  <p:pic>
                    <p:nvPicPr>
                      <p:cNvPr id="3" name="Object 2">
                        <a:extLst>
                          <a:ext uri="{FF2B5EF4-FFF2-40B4-BE49-F238E27FC236}">
                            <a16:creationId xmlns:a16="http://schemas.microsoft.com/office/drawing/2014/main" id="{25DA7A62-E686-3408-579F-72B77340CCB4}"/>
                          </a:ext>
                        </a:extLst>
                      </p:cNvPr>
                      <p:cNvPicPr/>
                      <p:nvPr/>
                    </p:nvPicPr>
                    <p:blipFill>
                      <a:blip r:embed="rId7"/>
                      <a:stretch>
                        <a:fillRect/>
                      </a:stretch>
                    </p:blipFill>
                    <p:spPr>
                      <a:xfrm>
                        <a:off x="6337647" y="1450414"/>
                        <a:ext cx="4667230" cy="288304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DA4AE2F-06CC-3B6A-5E30-8D045F656D69}"/>
              </a:ext>
            </a:extLst>
          </p:cNvPr>
          <p:cNvSpPr txBox="1"/>
          <p:nvPr/>
        </p:nvSpPr>
        <p:spPr>
          <a:xfrm>
            <a:off x="1358347" y="4448440"/>
            <a:ext cx="3690731" cy="461665"/>
          </a:xfrm>
          <a:prstGeom prst="rect">
            <a:avLst/>
          </a:prstGeom>
          <a:noFill/>
        </p:spPr>
        <p:txBody>
          <a:bodyPr wrap="square" rtlCol="0">
            <a:spAutoFit/>
          </a:bodyPr>
          <a:lstStyle/>
          <a:p>
            <a:pPr algn="ctr"/>
            <a:r>
              <a:rPr lang="en-US" sz="2400" b="1" dirty="0"/>
              <a:t>READ</a:t>
            </a:r>
          </a:p>
        </p:txBody>
      </p:sp>
      <p:sp>
        <p:nvSpPr>
          <p:cNvPr id="6" name="TextBox 5">
            <a:extLst>
              <a:ext uri="{FF2B5EF4-FFF2-40B4-BE49-F238E27FC236}">
                <a16:creationId xmlns:a16="http://schemas.microsoft.com/office/drawing/2014/main" id="{8DA6707E-FCE8-FC2A-2499-1ED860E8B22E}"/>
              </a:ext>
            </a:extLst>
          </p:cNvPr>
          <p:cNvSpPr txBox="1"/>
          <p:nvPr/>
        </p:nvSpPr>
        <p:spPr>
          <a:xfrm>
            <a:off x="7142922" y="4448440"/>
            <a:ext cx="3690731" cy="461665"/>
          </a:xfrm>
          <a:prstGeom prst="rect">
            <a:avLst/>
          </a:prstGeom>
          <a:noFill/>
        </p:spPr>
        <p:txBody>
          <a:bodyPr wrap="square" rtlCol="0">
            <a:spAutoFit/>
          </a:bodyPr>
          <a:lstStyle/>
          <a:p>
            <a:pPr algn="ctr"/>
            <a:r>
              <a:rPr lang="en-US" sz="2400" b="1" dirty="0"/>
              <a:t>WRITE</a:t>
            </a:r>
          </a:p>
        </p:txBody>
      </p:sp>
      <p:sp>
        <p:nvSpPr>
          <p:cNvPr id="7" name="TextBox 6">
            <a:extLst>
              <a:ext uri="{FF2B5EF4-FFF2-40B4-BE49-F238E27FC236}">
                <a16:creationId xmlns:a16="http://schemas.microsoft.com/office/drawing/2014/main" id="{43CFAA62-B14D-247A-E748-F1B828B50A23}"/>
              </a:ext>
            </a:extLst>
          </p:cNvPr>
          <p:cNvSpPr txBox="1"/>
          <p:nvPr/>
        </p:nvSpPr>
        <p:spPr>
          <a:xfrm>
            <a:off x="0" y="5334350"/>
            <a:ext cx="12192000" cy="1077218"/>
          </a:xfrm>
          <a:prstGeom prst="rect">
            <a:avLst/>
          </a:prstGeom>
          <a:noFill/>
        </p:spPr>
        <p:txBody>
          <a:bodyPr wrap="square" rtlCol="0">
            <a:spAutoFit/>
          </a:bodyPr>
          <a:lstStyle/>
          <a:p>
            <a:pPr algn="ctr"/>
            <a:r>
              <a:rPr lang="en-US" sz="2800" dirty="0"/>
              <a:t>Significant improvement from NVIDIA CX4 Lx to CX5 and CX6 Dx</a:t>
            </a:r>
          </a:p>
          <a:p>
            <a:pPr algn="ctr"/>
            <a:endParaRPr lang="en-US" sz="800" dirty="0"/>
          </a:p>
          <a:p>
            <a:pPr algn="ctr"/>
            <a:r>
              <a:rPr lang="en-US" sz="2800" dirty="0"/>
              <a:t>Intel E810 cannot efficiently recover lost READ packets</a:t>
            </a:r>
          </a:p>
        </p:txBody>
      </p:sp>
      <p:sp>
        <p:nvSpPr>
          <p:cNvPr id="8" name="Slide Number Placeholder 3">
            <a:extLst>
              <a:ext uri="{FF2B5EF4-FFF2-40B4-BE49-F238E27FC236}">
                <a16:creationId xmlns:a16="http://schemas.microsoft.com/office/drawing/2014/main" id="{F1A67D4A-ED12-60E7-A528-F55D341F579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07B509-2C77-4049-87E4-AEA94F21637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1FC1B54-9AE5-0584-277C-2FD4FF47AB83}"/>
              </a:ext>
            </a:extLst>
          </p:cNvPr>
          <p:cNvSpPr txBox="1">
            <a:spLocks/>
          </p:cNvSpPr>
          <p:nvPr/>
        </p:nvSpPr>
        <p:spPr>
          <a:xfrm>
            <a:off x="773210" y="283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Retransmission latency</a:t>
            </a:r>
          </a:p>
        </p:txBody>
      </p:sp>
    </p:spTree>
    <p:custDataLst>
      <p:tags r:id="rId1"/>
    </p:custDataLst>
    <p:extLst>
      <p:ext uri="{BB962C8B-B14F-4D97-AF65-F5344CB8AC3E}">
        <p14:creationId xmlns:p14="http://schemas.microsoft.com/office/powerpoint/2010/main" val="1913194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8CBFC1-07B4-45DD-818A-FC930557B779}"/>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2ADC107E-B21F-4268-B5FF-2C9E3467AA69}"/>
              </a:ext>
            </a:extLst>
          </p:cNvPr>
          <p:cNvSpPr>
            <a:spLocks noGrp="1"/>
          </p:cNvSpPr>
          <p:nvPr>
            <p:ph type="title"/>
          </p:nvPr>
        </p:nvSpPr>
        <p:spPr>
          <a:xfrm>
            <a:off x="838200" y="159991"/>
            <a:ext cx="10515600" cy="1325563"/>
          </a:xfrm>
        </p:spPr>
        <p:txBody>
          <a:bodyPr>
            <a:normAutofit/>
          </a:bodyPr>
          <a:lstStyle/>
          <a:p>
            <a:r>
              <a:rPr lang="en-US" sz="5400" dirty="0">
                <a:solidFill>
                  <a:schemeClr val="bg1"/>
                </a:solidFill>
              </a:rPr>
              <a:t>Project contributors</a:t>
            </a:r>
          </a:p>
        </p:txBody>
      </p:sp>
      <p:sp>
        <p:nvSpPr>
          <p:cNvPr id="4" name="Slide Number Placeholder 3">
            <a:extLst>
              <a:ext uri="{FF2B5EF4-FFF2-40B4-BE49-F238E27FC236}">
                <a16:creationId xmlns:a16="http://schemas.microsoft.com/office/drawing/2014/main" id="{EFF8BE98-5D98-4384-A3CE-24A9052963B1}"/>
              </a:ext>
            </a:extLst>
          </p:cNvPr>
          <p:cNvSpPr>
            <a:spLocks noGrp="1"/>
          </p:cNvSpPr>
          <p:nvPr>
            <p:ph type="sldNum" sz="quarter" idx="12"/>
          </p:nvPr>
        </p:nvSpPr>
        <p:spPr/>
        <p:txBody>
          <a:bodyPr/>
          <a:lstStyle/>
          <a:p>
            <a:fld id="{7DBD39D8-B3BA-4159-8DFF-E29AF85D5D3B}" type="slidenum">
              <a:rPr lang="en-US" smtClean="0"/>
              <a:t>55</a:t>
            </a:fld>
            <a:endParaRPr lang="en-US"/>
          </a:p>
        </p:txBody>
      </p:sp>
      <p:sp>
        <p:nvSpPr>
          <p:cNvPr id="5" name="TextBox 4">
            <a:extLst>
              <a:ext uri="{FF2B5EF4-FFF2-40B4-BE49-F238E27FC236}">
                <a16:creationId xmlns:a16="http://schemas.microsoft.com/office/drawing/2014/main" id="{E26B80CA-913C-42B2-2A6E-8F04352596D4}"/>
              </a:ext>
            </a:extLst>
          </p:cNvPr>
          <p:cNvSpPr txBox="1"/>
          <p:nvPr/>
        </p:nvSpPr>
        <p:spPr>
          <a:xfrm>
            <a:off x="5661891" y="2974109"/>
            <a:ext cx="914400" cy="91440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9F180A59-1F32-2324-AC1D-D6BE0843900A}"/>
              </a:ext>
            </a:extLst>
          </p:cNvPr>
          <p:cNvSpPr txBox="1"/>
          <p:nvPr/>
        </p:nvSpPr>
        <p:spPr>
          <a:xfrm>
            <a:off x="72888" y="1379577"/>
            <a:ext cx="11787807" cy="5478423"/>
          </a:xfrm>
          <a:prstGeom prst="rect">
            <a:avLst/>
          </a:prstGeom>
          <a:noFill/>
        </p:spPr>
        <p:txBody>
          <a:bodyPr wrap="square" rtlCol="0">
            <a:spAutoFit/>
          </a:bodyPr>
          <a:lstStyle/>
          <a:p>
            <a:pPr lvl="1"/>
            <a:r>
              <a:rPr lang="en-US" sz="2000" dirty="0">
                <a:solidFill>
                  <a:schemeClr val="bg1"/>
                </a:solidFill>
              </a:rPr>
              <a:t>“</a:t>
            </a:r>
            <a:r>
              <a:rPr lang="en-US" sz="2000" b="1" dirty="0">
                <a:solidFill>
                  <a:schemeClr val="bg1"/>
                </a:solidFill>
              </a:rPr>
              <a:t>Empowering Azure Storage with RDMA</a:t>
            </a:r>
            <a:r>
              <a:rPr lang="en-US" sz="2000" dirty="0">
                <a:solidFill>
                  <a:schemeClr val="bg1"/>
                </a:solidFill>
              </a:rPr>
              <a:t>” NSDI '23 (Operational Systems Track)</a:t>
            </a:r>
          </a:p>
          <a:p>
            <a:pPr lvl="1" algn="just"/>
            <a:r>
              <a:rPr lang="en-US" dirty="0">
                <a:solidFill>
                  <a:schemeClr val="bg1"/>
                </a:solidFill>
              </a:rPr>
              <a:t>Wei Bai, Shanim Sainul Abdeen, Ankit Agrawal, Krishan Kumar Attre, </a:t>
            </a:r>
            <a:r>
              <a:rPr lang="en-US" dirty="0" err="1">
                <a:solidFill>
                  <a:schemeClr val="bg1"/>
                </a:solidFill>
              </a:rPr>
              <a:t>Paramvir</a:t>
            </a:r>
            <a:r>
              <a:rPr lang="en-US" dirty="0">
                <a:solidFill>
                  <a:schemeClr val="bg1"/>
                </a:solidFill>
              </a:rPr>
              <a:t> Bahl, Ameya Bhagat, Gowri </a:t>
            </a:r>
            <a:r>
              <a:rPr lang="en-US" dirty="0" err="1">
                <a:solidFill>
                  <a:schemeClr val="bg1"/>
                </a:solidFill>
              </a:rPr>
              <a:t>Bhaskara</a:t>
            </a:r>
            <a:r>
              <a:rPr lang="en-US" dirty="0">
                <a:solidFill>
                  <a:schemeClr val="bg1"/>
                </a:solidFill>
              </a:rPr>
              <a:t>, Tanya Brokhman, Lei Cao, Ahmad Cheema, Rebecca Chow, Jeff Cohen, Mahmoud Elhaddad, Vivek Ette, </a:t>
            </a:r>
            <a:r>
              <a:rPr lang="en-US" dirty="0" err="1">
                <a:solidFill>
                  <a:schemeClr val="bg1"/>
                </a:solidFill>
              </a:rPr>
              <a:t>Igal</a:t>
            </a:r>
            <a:r>
              <a:rPr lang="en-US" dirty="0">
                <a:solidFill>
                  <a:schemeClr val="bg1"/>
                </a:solidFill>
              </a:rPr>
              <a:t> </a:t>
            </a:r>
            <a:r>
              <a:rPr lang="en-US" dirty="0" err="1">
                <a:solidFill>
                  <a:schemeClr val="bg1"/>
                </a:solidFill>
              </a:rPr>
              <a:t>Figlin</a:t>
            </a:r>
            <a:r>
              <a:rPr lang="en-US" dirty="0">
                <a:solidFill>
                  <a:schemeClr val="bg1"/>
                </a:solidFill>
              </a:rPr>
              <a:t>, Daniel Firestone, Mathew George, Ilya German, </a:t>
            </a:r>
            <a:r>
              <a:rPr lang="en-US" dirty="0" err="1">
                <a:solidFill>
                  <a:schemeClr val="bg1"/>
                </a:solidFill>
              </a:rPr>
              <a:t>Lakhmeet</a:t>
            </a:r>
            <a:r>
              <a:rPr lang="en-US" dirty="0">
                <a:solidFill>
                  <a:schemeClr val="bg1"/>
                </a:solidFill>
              </a:rPr>
              <a:t> </a:t>
            </a:r>
            <a:r>
              <a:rPr lang="en-US" dirty="0" err="1">
                <a:solidFill>
                  <a:schemeClr val="bg1"/>
                </a:solidFill>
              </a:rPr>
              <a:t>Ghai</a:t>
            </a:r>
            <a:r>
              <a:rPr lang="en-US" dirty="0">
                <a:solidFill>
                  <a:schemeClr val="bg1"/>
                </a:solidFill>
              </a:rPr>
              <a:t>, Eric Green, Albert Greenberg, Manish Gupta, Randy </a:t>
            </a:r>
            <a:r>
              <a:rPr lang="en-US" dirty="0" err="1">
                <a:solidFill>
                  <a:schemeClr val="bg1"/>
                </a:solidFill>
              </a:rPr>
              <a:t>Haagens</a:t>
            </a:r>
            <a:r>
              <a:rPr lang="en-US" dirty="0">
                <a:solidFill>
                  <a:schemeClr val="bg1"/>
                </a:solidFill>
              </a:rPr>
              <a:t>, Matthew Hendel, Ridwan </a:t>
            </a:r>
            <a:r>
              <a:rPr lang="en-US" dirty="0" err="1">
                <a:solidFill>
                  <a:schemeClr val="bg1"/>
                </a:solidFill>
              </a:rPr>
              <a:t>Howlader</a:t>
            </a:r>
            <a:r>
              <a:rPr lang="en-US" dirty="0">
                <a:solidFill>
                  <a:schemeClr val="bg1"/>
                </a:solidFill>
              </a:rPr>
              <a:t>, Neetha John, Julia Johnstone, Tom Jolly, Greg Kramer, David Kruse, Ankit Kumar, Erica Lan, Ivan Lee, Avi Levy, Marina Lipshteyn, Xin Liu, Chen Liu, Guohan Lu, Yuemin Lu, Xiakun Lu, Vadim </a:t>
            </a:r>
            <a:r>
              <a:rPr lang="en-US" dirty="0" err="1">
                <a:solidFill>
                  <a:schemeClr val="bg1"/>
                </a:solidFill>
              </a:rPr>
              <a:t>Makhervaks</a:t>
            </a:r>
            <a:r>
              <a:rPr lang="en-US" dirty="0">
                <a:solidFill>
                  <a:schemeClr val="bg1"/>
                </a:solidFill>
              </a:rPr>
              <a:t>, Ulad Malashanka, David A. Maltz, Ilias Marinos, Rohan Mehta, Sharda Murthi, Anup Namdhari, Aaron Ogus, Jitendra Padhye, Madhav Pandya, Douglas Phillips, Adrian Power, Suraj Puri, Shachar Raindel, Jordan Rhee, Anthony Russo, Maneesh Sah, Ali Sheriff, Chris </a:t>
            </a:r>
            <a:r>
              <a:rPr lang="en-US" dirty="0" err="1">
                <a:solidFill>
                  <a:schemeClr val="bg1"/>
                </a:solidFill>
              </a:rPr>
              <a:t>Sparacino</a:t>
            </a:r>
            <a:r>
              <a:rPr lang="en-US" dirty="0">
                <a:solidFill>
                  <a:schemeClr val="bg1"/>
                </a:solidFill>
              </a:rPr>
              <a:t>, Ashutosh Srivastava, </a:t>
            </a:r>
            <a:r>
              <a:rPr lang="en-US" dirty="0" err="1">
                <a:solidFill>
                  <a:schemeClr val="bg1"/>
                </a:solidFill>
              </a:rPr>
              <a:t>Weixiang</a:t>
            </a:r>
            <a:r>
              <a:rPr lang="en-US" dirty="0">
                <a:solidFill>
                  <a:schemeClr val="bg1"/>
                </a:solidFill>
              </a:rPr>
              <a:t> Sun, Nick Swanson, </a:t>
            </a:r>
            <a:r>
              <a:rPr lang="en-US" dirty="0" err="1">
                <a:solidFill>
                  <a:schemeClr val="bg1"/>
                </a:solidFill>
              </a:rPr>
              <a:t>Fuhou</a:t>
            </a:r>
            <a:r>
              <a:rPr lang="en-US" dirty="0">
                <a:solidFill>
                  <a:schemeClr val="bg1"/>
                </a:solidFill>
              </a:rPr>
              <a:t> Tian, Lukasz </a:t>
            </a:r>
            <a:r>
              <a:rPr lang="en-US" dirty="0" err="1">
                <a:solidFill>
                  <a:schemeClr val="bg1"/>
                </a:solidFill>
              </a:rPr>
              <a:t>Tomczyk</a:t>
            </a:r>
            <a:r>
              <a:rPr lang="en-US" dirty="0">
                <a:solidFill>
                  <a:schemeClr val="bg1"/>
                </a:solidFill>
              </a:rPr>
              <a:t>, Vamsi Vadlamuri, Alec Wolman, Ying Xie, Joyce Yom, Lihua Yuan, Yanzhao Zhang, Brian Zill, and many others</a:t>
            </a:r>
          </a:p>
          <a:p>
            <a:pPr lvl="1"/>
            <a:endParaRPr lang="en-US" sz="1200" dirty="0">
              <a:solidFill>
                <a:schemeClr val="bg1"/>
              </a:solidFill>
            </a:endParaRPr>
          </a:p>
          <a:p>
            <a:pPr lvl="1"/>
            <a:r>
              <a:rPr lang="en-US" sz="2000" dirty="0">
                <a:solidFill>
                  <a:schemeClr val="bg1"/>
                </a:solidFill>
              </a:rPr>
              <a:t>“</a:t>
            </a:r>
            <a:r>
              <a:rPr lang="en-US" sz="2000" b="1" dirty="0">
                <a:solidFill>
                  <a:schemeClr val="bg1"/>
                </a:solidFill>
              </a:rPr>
              <a:t>Understanding RDMA Microarchitecture Resources for Performance Isolation</a:t>
            </a:r>
            <a:r>
              <a:rPr lang="en-US" sz="2000" dirty="0">
                <a:solidFill>
                  <a:schemeClr val="bg1"/>
                </a:solidFill>
              </a:rPr>
              <a:t>” NSDI '23</a:t>
            </a:r>
          </a:p>
          <a:p>
            <a:pPr lvl="1"/>
            <a:r>
              <a:rPr lang="en-US" dirty="0">
                <a:solidFill>
                  <a:schemeClr val="bg1"/>
                </a:solidFill>
              </a:rPr>
              <a:t>Xinhao Kong, Jingrong Chen, Wei Bai, </a:t>
            </a:r>
            <a:r>
              <a:rPr lang="en-US" dirty="0" err="1">
                <a:solidFill>
                  <a:schemeClr val="bg1"/>
                </a:solidFill>
              </a:rPr>
              <a:t>Yechen</a:t>
            </a:r>
            <a:r>
              <a:rPr lang="en-US" dirty="0">
                <a:solidFill>
                  <a:schemeClr val="bg1"/>
                </a:solidFill>
              </a:rPr>
              <a:t> Xu, Mahmoud Elhaddad, Shachar Raindel, Jitendra Padhye, Alvin R. </a:t>
            </a:r>
            <a:r>
              <a:rPr lang="en-US" dirty="0" err="1">
                <a:solidFill>
                  <a:schemeClr val="bg1"/>
                </a:solidFill>
              </a:rPr>
              <a:t>Lebeck</a:t>
            </a:r>
            <a:r>
              <a:rPr lang="en-US" dirty="0">
                <a:solidFill>
                  <a:schemeClr val="bg1"/>
                </a:solidFill>
              </a:rPr>
              <a:t>, Danyang Zhuo</a:t>
            </a:r>
          </a:p>
          <a:p>
            <a:pPr lvl="1"/>
            <a:endParaRPr lang="en-US" sz="1200" dirty="0">
              <a:solidFill>
                <a:schemeClr val="bg1"/>
              </a:solidFill>
            </a:endParaRPr>
          </a:p>
          <a:p>
            <a:pPr lvl="1" algn="just"/>
            <a:r>
              <a:rPr lang="en-US" sz="2000" b="1" dirty="0">
                <a:solidFill>
                  <a:schemeClr val="bg1"/>
                </a:solidFill>
              </a:rPr>
              <a:t>“Understanding the Micro-Behaviors of Hardware Offloaded Network Stacks with Lumina” </a:t>
            </a:r>
            <a:r>
              <a:rPr lang="en-US" sz="2000" dirty="0">
                <a:solidFill>
                  <a:schemeClr val="bg1"/>
                </a:solidFill>
              </a:rPr>
              <a:t>SIGCOMM '23</a:t>
            </a:r>
          </a:p>
          <a:p>
            <a:pPr lvl="1" algn="just"/>
            <a:r>
              <a:rPr lang="en-US" dirty="0">
                <a:solidFill>
                  <a:schemeClr val="bg1"/>
                </a:solidFill>
              </a:rPr>
              <a:t>Zhuolong Yu, Bowen Su, Wei Bai, Shachar Raindel, Vladimir Braverman, Xin Jin</a:t>
            </a:r>
          </a:p>
          <a:p>
            <a:pPr lvl="1"/>
            <a:endParaRPr lang="en-US" sz="1200" dirty="0">
              <a:solidFill>
                <a:schemeClr val="bg1"/>
              </a:solidFill>
            </a:endParaRPr>
          </a:p>
          <a:p>
            <a:pPr lvl="1"/>
            <a:r>
              <a:rPr lang="en-US" sz="2000" dirty="0">
                <a:solidFill>
                  <a:schemeClr val="bg1"/>
                </a:solidFill>
              </a:rPr>
              <a:t>Technical support from Arista Networks, Broadcom, Cisco, Dell, Intel, Keysight, NVIDIA</a:t>
            </a:r>
          </a:p>
          <a:p>
            <a:pPr lvl="1"/>
            <a:endParaRPr lang="en-US" dirty="0">
              <a:solidFill>
                <a:schemeClr val="bg1"/>
              </a:solidFill>
            </a:endParaRPr>
          </a:p>
        </p:txBody>
      </p:sp>
    </p:spTree>
    <p:extLst>
      <p:ext uri="{BB962C8B-B14F-4D97-AF65-F5344CB8AC3E}">
        <p14:creationId xmlns:p14="http://schemas.microsoft.com/office/powerpoint/2010/main" val="3187154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974582"/>
            <a:ext cx="12192000" cy="2543870"/>
          </a:xfrm>
        </p:spPr>
        <p:txBody>
          <a:bodyPr>
            <a:normAutofit/>
          </a:bodyPr>
          <a:lstStyle/>
          <a:p>
            <a:r>
              <a:rPr lang="en-US" sz="7200" dirty="0">
                <a:solidFill>
                  <a:schemeClr val="bg1"/>
                </a:solidFill>
              </a:rPr>
              <a:t>Thank You!</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56</a:t>
            </a:fld>
            <a:endParaRPr lang="en-US"/>
          </a:p>
        </p:txBody>
      </p:sp>
    </p:spTree>
    <p:extLst>
      <p:ext uri="{BB962C8B-B14F-4D97-AF65-F5344CB8AC3E}">
        <p14:creationId xmlns:p14="http://schemas.microsoft.com/office/powerpoint/2010/main" val="174329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20C-9A11-1502-52DB-D76DD8EFDF3E}"/>
              </a:ext>
            </a:extLst>
          </p:cNvPr>
          <p:cNvSpPr>
            <a:spLocks noGrp="1"/>
          </p:cNvSpPr>
          <p:nvPr>
            <p:ph type="title"/>
          </p:nvPr>
        </p:nvSpPr>
        <p:spPr/>
        <p:txBody>
          <a:bodyPr/>
          <a:lstStyle/>
          <a:p>
            <a:r>
              <a:rPr lang="en-US" dirty="0"/>
              <a:t>Disaggregated storage in Azure</a:t>
            </a:r>
          </a:p>
        </p:txBody>
      </p:sp>
      <p:sp>
        <p:nvSpPr>
          <p:cNvPr id="4" name="Slide Number Placeholder 3">
            <a:extLst>
              <a:ext uri="{FF2B5EF4-FFF2-40B4-BE49-F238E27FC236}">
                <a16:creationId xmlns:a16="http://schemas.microsoft.com/office/drawing/2014/main" id="{A185E373-6D74-070D-465C-A6F51E7D12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Icon&#10;&#10;Description automatically generated">
            <a:extLst>
              <a:ext uri="{FF2B5EF4-FFF2-40B4-BE49-F238E27FC236}">
                <a16:creationId xmlns:a16="http://schemas.microsoft.com/office/drawing/2014/main" id="{7BD45666-7F86-5114-FC13-122865734C41}"/>
              </a:ext>
            </a:extLst>
          </p:cNvPr>
          <p:cNvPicPr>
            <a:picLocks noChangeAspect="1"/>
          </p:cNvPicPr>
          <p:nvPr/>
        </p:nvPicPr>
        <p:blipFill>
          <a:blip r:embed="rId2"/>
          <a:stretch>
            <a:fillRect/>
          </a:stretch>
        </p:blipFill>
        <p:spPr>
          <a:xfrm>
            <a:off x="2115095" y="2531712"/>
            <a:ext cx="2570682" cy="2570682"/>
          </a:xfrm>
          <a:prstGeom prst="rect">
            <a:avLst/>
          </a:prstGeom>
        </p:spPr>
      </p:pic>
      <p:pic>
        <p:nvPicPr>
          <p:cNvPr id="6" name="Picture 5" descr="Icon&#10;&#10;Description automatically generated">
            <a:extLst>
              <a:ext uri="{FF2B5EF4-FFF2-40B4-BE49-F238E27FC236}">
                <a16:creationId xmlns:a16="http://schemas.microsoft.com/office/drawing/2014/main" id="{B534F292-A07D-3CDC-960A-C84DFEB113EF}"/>
              </a:ext>
            </a:extLst>
          </p:cNvPr>
          <p:cNvPicPr>
            <a:picLocks noChangeAspect="1"/>
          </p:cNvPicPr>
          <p:nvPr/>
        </p:nvPicPr>
        <p:blipFill>
          <a:blip r:embed="rId3"/>
          <a:stretch>
            <a:fillRect/>
          </a:stretch>
        </p:blipFill>
        <p:spPr>
          <a:xfrm>
            <a:off x="7172128" y="2622100"/>
            <a:ext cx="2570682" cy="2389907"/>
          </a:xfrm>
          <a:prstGeom prst="rect">
            <a:avLst/>
          </a:prstGeom>
        </p:spPr>
      </p:pic>
      <p:sp>
        <p:nvSpPr>
          <p:cNvPr id="7" name="TextBox 11">
            <a:extLst>
              <a:ext uri="{FF2B5EF4-FFF2-40B4-BE49-F238E27FC236}">
                <a16:creationId xmlns:a16="http://schemas.microsoft.com/office/drawing/2014/main" id="{79D86DED-B209-8611-CED1-A168AD5D012B}"/>
              </a:ext>
            </a:extLst>
          </p:cNvPr>
          <p:cNvSpPr txBox="1"/>
          <p:nvPr/>
        </p:nvSpPr>
        <p:spPr>
          <a:xfrm>
            <a:off x="7172128"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Storage</a:t>
            </a:r>
          </a:p>
        </p:txBody>
      </p:sp>
      <p:sp>
        <p:nvSpPr>
          <p:cNvPr id="8" name="TextBox 13">
            <a:extLst>
              <a:ext uri="{FF2B5EF4-FFF2-40B4-BE49-F238E27FC236}">
                <a16:creationId xmlns:a16="http://schemas.microsoft.com/office/drawing/2014/main" id="{871C344C-1198-3FF4-98AE-18A57CBF17F5}"/>
              </a:ext>
            </a:extLst>
          </p:cNvPr>
          <p:cNvSpPr txBox="1"/>
          <p:nvPr/>
        </p:nvSpPr>
        <p:spPr>
          <a:xfrm>
            <a:off x="2172635" y="4930478"/>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Calibri" panose="020F0502020204030204"/>
                <a:ea typeface="+mn-ea"/>
                <a:cs typeface="+mn-cs"/>
              </a:rPr>
              <a:t>Azure Compute</a:t>
            </a:r>
          </a:p>
        </p:txBody>
      </p:sp>
      <p:sp>
        <p:nvSpPr>
          <p:cNvPr id="3" name="Arrow: Left 2">
            <a:extLst>
              <a:ext uri="{FF2B5EF4-FFF2-40B4-BE49-F238E27FC236}">
                <a16:creationId xmlns:a16="http://schemas.microsoft.com/office/drawing/2014/main" id="{7766A071-A566-24C9-A3B9-B4BDCAB658A3}"/>
              </a:ext>
            </a:extLst>
          </p:cNvPr>
          <p:cNvSpPr/>
          <p:nvPr/>
        </p:nvSpPr>
        <p:spPr>
          <a:xfrm>
            <a:off x="5138839" y="3870474"/>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row: Left 8">
            <a:extLst>
              <a:ext uri="{FF2B5EF4-FFF2-40B4-BE49-F238E27FC236}">
                <a16:creationId xmlns:a16="http://schemas.microsoft.com/office/drawing/2014/main" id="{BA8500CE-5D36-6E93-71D0-4BBF86192AE4}"/>
              </a:ext>
            </a:extLst>
          </p:cNvPr>
          <p:cNvSpPr/>
          <p:nvPr/>
        </p:nvSpPr>
        <p:spPr>
          <a:xfrm rot="10800000">
            <a:off x="5266253" y="3435468"/>
            <a:ext cx="1580226" cy="435006"/>
          </a:xfrm>
          <a:prstGeom prst="lef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2EDA4F6-4100-DE95-2623-9D396EEB5F8B}"/>
              </a:ext>
            </a:extLst>
          </p:cNvPr>
          <p:cNvSpPr txBox="1"/>
          <p:nvPr/>
        </p:nvSpPr>
        <p:spPr>
          <a:xfrm>
            <a:off x="4743317" y="2859769"/>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Frontend</a:t>
            </a:r>
          </a:p>
        </p:txBody>
      </p:sp>
      <p:sp>
        <p:nvSpPr>
          <p:cNvPr id="11" name="Arrow: Curved Right 10">
            <a:extLst>
              <a:ext uri="{FF2B5EF4-FFF2-40B4-BE49-F238E27FC236}">
                <a16:creationId xmlns:a16="http://schemas.microsoft.com/office/drawing/2014/main" id="{D51E09AF-2230-8F52-794B-3414FCC7934E}"/>
              </a:ext>
            </a:extLst>
          </p:cNvPr>
          <p:cNvSpPr/>
          <p:nvPr/>
        </p:nvSpPr>
        <p:spPr>
          <a:xfrm rot="10608920">
            <a:off x="9634552" y="2882628"/>
            <a:ext cx="867815" cy="1613517"/>
          </a:xfrm>
          <a:prstGeom prst="curvedRightArrow">
            <a:avLst/>
          </a:prstGeom>
          <a:solidFill>
            <a:srgbClr val="0079D6"/>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D8E4697-F08E-ABEB-30B1-0B472C40A5F7}"/>
              </a:ext>
            </a:extLst>
          </p:cNvPr>
          <p:cNvSpPr txBox="1"/>
          <p:nvPr/>
        </p:nvSpPr>
        <p:spPr>
          <a:xfrm>
            <a:off x="8783118" y="2299892"/>
            <a:ext cx="257068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0C0"/>
                </a:solidFill>
                <a:effectLst/>
                <a:uLnTx/>
                <a:uFillTx/>
                <a:latin typeface="Calibri" panose="020F0502020204030204"/>
                <a:ea typeface="+mn-ea"/>
                <a:cs typeface="+mn-cs"/>
              </a:rPr>
              <a:t>Backend</a:t>
            </a:r>
          </a:p>
        </p:txBody>
      </p:sp>
      <p:sp>
        <p:nvSpPr>
          <p:cNvPr id="13" name="TextBox 12">
            <a:extLst>
              <a:ext uri="{FF2B5EF4-FFF2-40B4-BE49-F238E27FC236}">
                <a16:creationId xmlns:a16="http://schemas.microsoft.com/office/drawing/2014/main" id="{EF6A6715-E0B7-3C08-5427-BDD06402CE71}"/>
              </a:ext>
            </a:extLst>
          </p:cNvPr>
          <p:cNvSpPr txBox="1"/>
          <p:nvPr/>
        </p:nvSpPr>
        <p:spPr>
          <a:xfrm>
            <a:off x="3698257" y="1336745"/>
            <a:ext cx="668098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rPr>
              <a:t>~70% of total network  traffic</a:t>
            </a:r>
          </a:p>
        </p:txBody>
      </p:sp>
      <p:cxnSp>
        <p:nvCxnSpPr>
          <p:cNvPr id="14" name="Straight Arrow Connector 13">
            <a:extLst>
              <a:ext uri="{FF2B5EF4-FFF2-40B4-BE49-F238E27FC236}">
                <a16:creationId xmlns:a16="http://schemas.microsoft.com/office/drawing/2014/main" id="{219F543B-F922-DA84-0F12-624FD2C64B88}"/>
              </a:ext>
            </a:extLst>
          </p:cNvPr>
          <p:cNvCxnSpPr>
            <a:cxnSpLocks/>
          </p:cNvCxnSpPr>
          <p:nvPr/>
        </p:nvCxnSpPr>
        <p:spPr>
          <a:xfrm flipH="1">
            <a:off x="5929745" y="1930400"/>
            <a:ext cx="166255" cy="10160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9EAC3F-CF14-8A71-5BAF-27C0BA273684}"/>
              </a:ext>
            </a:extLst>
          </p:cNvPr>
          <p:cNvCxnSpPr>
            <a:cxnSpLocks/>
          </p:cNvCxnSpPr>
          <p:nvPr/>
        </p:nvCxnSpPr>
        <p:spPr>
          <a:xfrm>
            <a:off x="6474691" y="1930400"/>
            <a:ext cx="2761673" cy="6013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1E8E419-A797-26EE-8D72-B73739CB6AB0}"/>
              </a:ext>
            </a:extLst>
          </p:cNvPr>
          <p:cNvSpPr txBox="1"/>
          <p:nvPr/>
        </p:nvSpPr>
        <p:spPr>
          <a:xfrm>
            <a:off x="2273863" y="6336064"/>
            <a:ext cx="6685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of network traffic generated by VMs is related to storage I/O</a:t>
            </a:r>
          </a:p>
        </p:txBody>
      </p:sp>
    </p:spTree>
    <p:extLst>
      <p:ext uri="{BB962C8B-B14F-4D97-AF65-F5344CB8AC3E}">
        <p14:creationId xmlns:p14="http://schemas.microsoft.com/office/powerpoint/2010/main" val="1573286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090" y="1327962"/>
            <a:ext cx="11503572" cy="606042"/>
          </a:xfrm>
        </p:spPr>
        <p:txBody>
          <a:bodyPr>
            <a:normAutofit/>
          </a:bodyPr>
          <a:lstStyle/>
          <a:p>
            <a:pPr marL="0" indent="0">
              <a:buNone/>
            </a:pPr>
            <a:r>
              <a:rPr lang="en-US" sz="2400" dirty="0"/>
              <a:t>Application: “Write the block of data at </a:t>
            </a:r>
            <a:r>
              <a:rPr lang="en-US" sz="2400" u="sng" dirty="0"/>
              <a:t>local disk w, address x</a:t>
            </a:r>
            <a:r>
              <a:rPr lang="en-US" sz="2400" dirty="0"/>
              <a:t> to </a:t>
            </a:r>
            <a:r>
              <a:rPr lang="en-US" sz="2400" u="sng" dirty="0"/>
              <a:t>remote disk y, address z</a:t>
            </a:r>
            <a:r>
              <a:rPr lang="en-US" sz="2400" dirty="0"/>
              <a:t>”</a:t>
            </a:r>
          </a:p>
        </p:txBody>
      </p:sp>
      <p:sp>
        <p:nvSpPr>
          <p:cNvPr id="47" name="TextBox 46"/>
          <p:cNvSpPr txBox="1"/>
          <p:nvPr/>
        </p:nvSpPr>
        <p:spPr>
          <a:xfrm>
            <a:off x="2827059" y="3401338"/>
            <a:ext cx="7095507" cy="461665"/>
          </a:xfrm>
          <a:prstGeom prst="rect">
            <a:avLst/>
          </a:prstGeom>
          <a:solidFill>
            <a:schemeClr val="accent4">
              <a:lumMod val="40000"/>
              <a:lumOff val="60000"/>
            </a:schemeClr>
          </a:solid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TCP: Waste of CPU, high latency due to CPU processing</a:t>
            </a:r>
          </a:p>
        </p:txBody>
      </p:sp>
      <p:grpSp>
        <p:nvGrpSpPr>
          <p:cNvPr id="34" name="Group 33"/>
          <p:cNvGrpSpPr/>
          <p:nvPr/>
        </p:nvGrpSpPr>
        <p:grpSpPr>
          <a:xfrm>
            <a:off x="1574921" y="1600654"/>
            <a:ext cx="9050910" cy="1643382"/>
            <a:chOff x="50921" y="2157241"/>
            <a:chExt cx="9050910" cy="1643382"/>
          </a:xfrm>
        </p:grpSpPr>
        <p:grpSp>
          <p:nvGrpSpPr>
            <p:cNvPr id="46" name="Group 45"/>
            <p:cNvGrpSpPr/>
            <p:nvPr/>
          </p:nvGrpSpPr>
          <p:grpSpPr>
            <a:xfrm>
              <a:off x="50921" y="2988180"/>
              <a:ext cx="9050910" cy="812443"/>
              <a:chOff x="124120" y="5528742"/>
              <a:chExt cx="12067880" cy="1083257"/>
            </a:xfrm>
          </p:grpSpPr>
          <p:pic>
            <p:nvPicPr>
              <p:cNvPr id="4" name="Picture 3"/>
              <p:cNvPicPr>
                <a:picLocks noChangeAspect="1"/>
              </p:cNvPicPr>
              <p:nvPr/>
            </p:nvPicPr>
            <p:blipFill>
              <a:blip r:embed="rId3"/>
              <a:stretch>
                <a:fillRect/>
              </a:stretch>
            </p:blipFill>
            <p:spPr>
              <a:xfrm>
                <a:off x="7118918" y="6004594"/>
                <a:ext cx="1120632" cy="554084"/>
              </a:xfrm>
              <a:prstGeom prst="rect">
                <a:avLst/>
              </a:prstGeom>
            </p:spPr>
          </p:pic>
          <p:sp>
            <p:nvSpPr>
              <p:cNvPr id="5" name="Rounded Rectangle 4"/>
              <p:cNvSpPr/>
              <p:nvPr/>
            </p:nvSpPr>
            <p:spPr>
              <a:xfrm>
                <a:off x="10837232" y="5997215"/>
                <a:ext cx="1354768" cy="5688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pic>
            <p:nvPicPr>
              <p:cNvPr id="6" name="Picture 5"/>
              <p:cNvPicPr>
                <a:picLocks noChangeAspect="1"/>
              </p:cNvPicPr>
              <p:nvPr/>
            </p:nvPicPr>
            <p:blipFill>
              <a:blip r:embed="rId3"/>
              <a:stretch>
                <a:fillRect/>
              </a:stretch>
            </p:blipFill>
            <p:spPr>
              <a:xfrm>
                <a:off x="4260275" y="6004594"/>
                <a:ext cx="1075775" cy="531905"/>
              </a:xfrm>
              <a:prstGeom prst="rect">
                <a:avLst/>
              </a:prstGeom>
            </p:spPr>
          </p:pic>
          <p:sp>
            <p:nvSpPr>
              <p:cNvPr id="7" name="Rounded Rectangle 6"/>
              <p:cNvSpPr/>
              <p:nvPr/>
            </p:nvSpPr>
            <p:spPr>
              <a:xfrm>
                <a:off x="124120" y="6043158"/>
                <a:ext cx="1354768" cy="5688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pic>
            <p:nvPicPr>
              <p:cNvPr id="14" name="Picture 13"/>
              <p:cNvPicPr>
                <a:picLocks noChangeAspect="1"/>
              </p:cNvPicPr>
              <p:nvPr/>
            </p:nvPicPr>
            <p:blipFill>
              <a:blip r:embed="rId4"/>
              <a:stretch>
                <a:fillRect/>
              </a:stretch>
            </p:blipFill>
            <p:spPr>
              <a:xfrm>
                <a:off x="5583009" y="5616740"/>
                <a:ext cx="1193900" cy="426418"/>
              </a:xfrm>
              <a:prstGeom prst="rect">
                <a:avLst/>
              </a:prstGeom>
            </p:spPr>
          </p:pic>
          <p:cxnSp>
            <p:nvCxnSpPr>
              <p:cNvPr id="15" name="Straight Arrow Connector 14"/>
              <p:cNvCxnSpPr>
                <a:stCxn id="7" idx="3"/>
                <a:endCxn id="22" idx="1"/>
              </p:cNvCxnSpPr>
              <p:nvPr/>
            </p:nvCxnSpPr>
            <p:spPr>
              <a:xfrm>
                <a:off x="1478888" y="6327579"/>
                <a:ext cx="91645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4" idx="1"/>
              </p:cNvCxnSpPr>
              <p:nvPr/>
            </p:nvCxnSpPr>
            <p:spPr>
              <a:xfrm flipV="1">
                <a:off x="5241000" y="5829949"/>
                <a:ext cx="342009" cy="21321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76909" y="5888900"/>
                <a:ext cx="342009" cy="11569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3" idx="3"/>
                <a:endCxn id="5" idx="1"/>
              </p:cNvCxnSpPr>
              <p:nvPr/>
            </p:nvCxnSpPr>
            <p:spPr>
              <a:xfrm flipV="1">
                <a:off x="9949938" y="6281636"/>
                <a:ext cx="887294" cy="737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2395339" y="6043158"/>
                <a:ext cx="895574" cy="5688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TCPIP</a:t>
                </a:r>
              </a:p>
            </p:txBody>
          </p:sp>
          <p:sp>
            <p:nvSpPr>
              <p:cNvPr id="23" name="Rounded Rectangle 22"/>
              <p:cNvSpPr/>
              <p:nvPr/>
            </p:nvSpPr>
            <p:spPr>
              <a:xfrm>
                <a:off x="9054364" y="6004594"/>
                <a:ext cx="895574" cy="5688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TCPIP</a:t>
                </a:r>
              </a:p>
            </p:txBody>
          </p:sp>
          <p:sp>
            <p:nvSpPr>
              <p:cNvPr id="37" name="TextBox 36"/>
              <p:cNvSpPr txBox="1"/>
              <p:nvPr/>
            </p:nvSpPr>
            <p:spPr>
              <a:xfrm>
                <a:off x="1573361" y="5759794"/>
                <a:ext cx="647272"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D7D31"/>
                    </a:solidFill>
                    <a:effectLst/>
                    <a:uLnTx/>
                    <a:uFillTx/>
                    <a:latin typeface="Calibri" panose="020F0502020204030204"/>
                    <a:ea typeface="+mn-ea"/>
                    <a:cs typeface="+mn-cs"/>
                  </a:rPr>
                  <a:t>Post</a:t>
                </a:r>
              </a:p>
            </p:txBody>
          </p:sp>
          <p:sp>
            <p:nvSpPr>
              <p:cNvPr id="38" name="TextBox 37"/>
              <p:cNvSpPr txBox="1"/>
              <p:nvPr/>
            </p:nvSpPr>
            <p:spPr>
              <a:xfrm>
                <a:off x="2318559" y="5555318"/>
                <a:ext cx="1114323"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7030A0"/>
                    </a:solidFill>
                    <a:effectLst/>
                    <a:uLnTx/>
                    <a:uFillTx/>
                    <a:latin typeface="Calibri" panose="020F0502020204030204"/>
                    <a:ea typeface="+mn-ea"/>
                    <a:cs typeface="+mn-cs"/>
                  </a:rPr>
                  <a:t>Packetize</a:t>
                </a:r>
              </a:p>
            </p:txBody>
          </p:sp>
          <p:cxnSp>
            <p:nvCxnSpPr>
              <p:cNvPr id="39" name="Straight Arrow Connector 38"/>
              <p:cNvCxnSpPr/>
              <p:nvPr/>
            </p:nvCxnSpPr>
            <p:spPr>
              <a:xfrm>
                <a:off x="3343824" y="6327578"/>
                <a:ext cx="916451"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8207450" y="6263167"/>
                <a:ext cx="887294" cy="737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262751" y="5786298"/>
                <a:ext cx="996341"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7030A0"/>
                    </a:solidFill>
                    <a:effectLst/>
                    <a:uLnTx/>
                    <a:uFillTx/>
                    <a:latin typeface="Calibri" panose="020F0502020204030204"/>
                    <a:ea typeface="+mn-ea"/>
                    <a:cs typeface="+mn-cs"/>
                  </a:rPr>
                  <a:t>Indicate</a:t>
                </a:r>
              </a:p>
            </p:txBody>
          </p:sp>
          <p:sp>
            <p:nvSpPr>
              <p:cNvPr id="43" name="TextBox 42"/>
              <p:cNvSpPr txBox="1"/>
              <p:nvPr/>
            </p:nvSpPr>
            <p:spPr>
              <a:xfrm>
                <a:off x="8132235" y="5790370"/>
                <a:ext cx="1095513"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7030A0"/>
                    </a:solidFill>
                    <a:effectLst/>
                    <a:uLnTx/>
                    <a:uFillTx/>
                    <a:latin typeface="Calibri" panose="020F0502020204030204"/>
                    <a:ea typeface="+mn-ea"/>
                    <a:cs typeface="+mn-cs"/>
                  </a:rPr>
                  <a:t>Interrupt</a:t>
                </a:r>
              </a:p>
            </p:txBody>
          </p:sp>
          <p:sp>
            <p:nvSpPr>
              <p:cNvPr id="44" name="TextBox 43"/>
              <p:cNvSpPr txBox="1"/>
              <p:nvPr/>
            </p:nvSpPr>
            <p:spPr>
              <a:xfrm>
                <a:off x="9079056" y="5528742"/>
                <a:ext cx="918543"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7030A0"/>
                    </a:solidFill>
                    <a:effectLst/>
                    <a:uLnTx/>
                    <a:uFillTx/>
                    <a:latin typeface="Calibri" panose="020F0502020204030204"/>
                    <a:ea typeface="+mn-ea"/>
                    <a:cs typeface="+mn-cs"/>
                  </a:rPr>
                  <a:t>Stream</a:t>
                </a:r>
              </a:p>
            </p:txBody>
          </p:sp>
          <p:sp>
            <p:nvSpPr>
              <p:cNvPr id="45" name="TextBox 44"/>
              <p:cNvSpPr txBox="1"/>
              <p:nvPr/>
            </p:nvSpPr>
            <p:spPr>
              <a:xfrm>
                <a:off x="10051349" y="5790370"/>
                <a:ext cx="717461" cy="4001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ED7D31"/>
                    </a:solidFill>
                    <a:effectLst/>
                    <a:uLnTx/>
                    <a:uFillTx/>
                    <a:latin typeface="Calibri" panose="020F0502020204030204"/>
                    <a:ea typeface="+mn-ea"/>
                    <a:cs typeface="+mn-cs"/>
                  </a:rPr>
                  <a:t>Copy</a:t>
                </a:r>
              </a:p>
            </p:txBody>
          </p:sp>
        </p:grpSp>
        <p:sp>
          <p:nvSpPr>
            <p:cNvPr id="9" name="TextBox 8"/>
            <p:cNvSpPr txBox="1"/>
            <p:nvPr/>
          </p:nvSpPr>
          <p:spPr>
            <a:xfrm>
              <a:off x="1821154" y="2157241"/>
              <a:ext cx="604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cxnSp>
          <p:nvCxnSpPr>
            <p:cNvPr id="11" name="Straight Arrow Connector 10"/>
            <p:cNvCxnSpPr>
              <a:stCxn id="9" idx="2"/>
              <a:endCxn id="37" idx="0"/>
            </p:cNvCxnSpPr>
            <p:nvPr/>
          </p:nvCxnSpPr>
          <p:spPr>
            <a:xfrm flipH="1">
              <a:off x="1380579" y="2526573"/>
              <a:ext cx="743006" cy="6348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2"/>
              <a:endCxn id="42" idx="0"/>
            </p:cNvCxnSpPr>
            <p:nvPr/>
          </p:nvCxnSpPr>
          <p:spPr>
            <a:xfrm>
              <a:off x="2123585" y="2526573"/>
              <a:ext cx="654937" cy="654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9" idx="2"/>
              <a:endCxn id="38" idx="0"/>
            </p:cNvCxnSpPr>
            <p:nvPr/>
          </p:nvCxnSpPr>
          <p:spPr>
            <a:xfrm flipH="1">
              <a:off x="2114621" y="2526573"/>
              <a:ext cx="8964" cy="4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05484" y="2157241"/>
              <a:ext cx="6048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CPU</a:t>
              </a:r>
            </a:p>
          </p:txBody>
        </p:sp>
        <p:cxnSp>
          <p:nvCxnSpPr>
            <p:cNvPr id="40" name="Straight Arrow Connector 39"/>
            <p:cNvCxnSpPr>
              <a:stCxn id="36" idx="2"/>
              <a:endCxn id="43" idx="0"/>
            </p:cNvCxnSpPr>
            <p:nvPr/>
          </p:nvCxnSpPr>
          <p:spPr>
            <a:xfrm flipH="1">
              <a:off x="6467825" y="2526573"/>
              <a:ext cx="640090" cy="657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6" idx="2"/>
              <a:endCxn id="45" idx="0"/>
            </p:cNvCxnSpPr>
            <p:nvPr/>
          </p:nvCxnSpPr>
          <p:spPr>
            <a:xfrm>
              <a:off x="7107915" y="2526573"/>
              <a:ext cx="657476" cy="657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6" idx="2"/>
              <a:endCxn id="44" idx="0"/>
            </p:cNvCxnSpPr>
            <p:nvPr/>
          </p:nvCxnSpPr>
          <p:spPr>
            <a:xfrm>
              <a:off x="7107915" y="2526573"/>
              <a:ext cx="3662" cy="46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3393308" y="6238205"/>
            <a:ext cx="5446985" cy="461665"/>
          </a:xfrm>
          <a:prstGeom prst="rect">
            <a:avLst/>
          </a:prstGeom>
          <a:solidFill>
            <a:schemeClr val="accent4">
              <a:lumMod val="40000"/>
              <a:lumOff val="60000"/>
            </a:schemeClr>
          </a:solidFill>
          <a:ln>
            <a:solidFill>
              <a:schemeClr val="tx2"/>
            </a:solidFill>
          </a:ln>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RDMA: NIC handles all transfers via DMA</a:t>
            </a:r>
          </a:p>
        </p:txBody>
      </p:sp>
      <p:grpSp>
        <p:nvGrpSpPr>
          <p:cNvPr id="98" name="Group 97"/>
          <p:cNvGrpSpPr/>
          <p:nvPr/>
        </p:nvGrpSpPr>
        <p:grpSpPr>
          <a:xfrm>
            <a:off x="1565521" y="4215793"/>
            <a:ext cx="8970274" cy="1896557"/>
            <a:chOff x="41521" y="4215792"/>
            <a:chExt cx="8970274" cy="1896557"/>
          </a:xfrm>
        </p:grpSpPr>
        <p:pic>
          <p:nvPicPr>
            <p:cNvPr id="51" name="Picture 50"/>
            <p:cNvPicPr>
              <a:picLocks noChangeAspect="1"/>
            </p:cNvPicPr>
            <p:nvPr/>
          </p:nvPicPr>
          <p:blipFill>
            <a:blip r:embed="rId3"/>
            <a:stretch>
              <a:fillRect/>
            </a:stretch>
          </p:blipFill>
          <p:spPr>
            <a:xfrm>
              <a:off x="6014584" y="4606575"/>
              <a:ext cx="943744" cy="428429"/>
            </a:xfrm>
            <a:prstGeom prst="rect">
              <a:avLst/>
            </a:prstGeom>
          </p:spPr>
        </p:pic>
        <p:sp>
          <p:nvSpPr>
            <p:cNvPr id="52" name="Rounded Rectangle 51"/>
            <p:cNvSpPr/>
            <p:nvPr/>
          </p:nvSpPr>
          <p:spPr>
            <a:xfrm>
              <a:off x="8068051" y="4628519"/>
              <a:ext cx="943744" cy="3638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pic>
          <p:nvPicPr>
            <p:cNvPr id="53" name="Picture 52"/>
            <p:cNvPicPr>
              <a:picLocks noChangeAspect="1"/>
            </p:cNvPicPr>
            <p:nvPr/>
          </p:nvPicPr>
          <p:blipFill>
            <a:blip r:embed="rId3"/>
            <a:stretch>
              <a:fillRect/>
            </a:stretch>
          </p:blipFill>
          <p:spPr>
            <a:xfrm>
              <a:off x="2266774" y="4642855"/>
              <a:ext cx="943744" cy="428429"/>
            </a:xfrm>
            <a:prstGeom prst="rect">
              <a:avLst/>
            </a:prstGeom>
          </p:spPr>
        </p:pic>
        <p:sp>
          <p:nvSpPr>
            <p:cNvPr id="54" name="Rounded Rectangle 53"/>
            <p:cNvSpPr/>
            <p:nvPr/>
          </p:nvSpPr>
          <p:spPr>
            <a:xfrm>
              <a:off x="41521" y="4660407"/>
              <a:ext cx="943744" cy="36382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Application</a:t>
              </a:r>
            </a:p>
          </p:txBody>
        </p:sp>
        <p:sp>
          <p:nvSpPr>
            <p:cNvPr id="55" name="Rectangle 54"/>
            <p:cNvSpPr/>
            <p:nvPr/>
          </p:nvSpPr>
          <p:spPr>
            <a:xfrm>
              <a:off x="2338682" y="5377851"/>
              <a:ext cx="799928" cy="720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6" name="Rectangle 55"/>
            <p:cNvSpPr/>
            <p:nvPr/>
          </p:nvSpPr>
          <p:spPr>
            <a:xfrm>
              <a:off x="2394232" y="5660743"/>
              <a:ext cx="688827" cy="3490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Buffer A</a:t>
              </a:r>
            </a:p>
          </p:txBody>
        </p:sp>
        <p:cxnSp>
          <p:nvCxnSpPr>
            <p:cNvPr id="59" name="Straight Arrow Connector 58"/>
            <p:cNvCxnSpPr>
              <a:stCxn id="55" idx="0"/>
              <a:endCxn id="53" idx="2"/>
            </p:cNvCxnSpPr>
            <p:nvPr/>
          </p:nvCxnSpPr>
          <p:spPr>
            <a:xfrm flipV="1">
              <a:off x="2738646" y="5071284"/>
              <a:ext cx="0" cy="306567"/>
            </a:xfrm>
            <a:prstGeom prst="straightConnector1">
              <a:avLst/>
            </a:prstGeom>
            <a:ln w="31750">
              <a:solidFill>
                <a:schemeClr val="accent6">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4"/>
            <a:stretch>
              <a:fillRect/>
            </a:stretch>
          </p:blipFill>
          <p:spPr>
            <a:xfrm>
              <a:off x="4081732" y="4359959"/>
              <a:ext cx="1061637" cy="348141"/>
            </a:xfrm>
            <a:prstGeom prst="rect">
              <a:avLst/>
            </a:prstGeom>
          </p:spPr>
        </p:pic>
        <p:cxnSp>
          <p:nvCxnSpPr>
            <p:cNvPr id="62" name="Straight Arrow Connector 61"/>
            <p:cNvCxnSpPr>
              <a:stCxn id="54" idx="3"/>
              <a:endCxn id="53" idx="1"/>
            </p:cNvCxnSpPr>
            <p:nvPr/>
          </p:nvCxnSpPr>
          <p:spPr>
            <a:xfrm>
              <a:off x="985265" y="4842320"/>
              <a:ext cx="1281509" cy="147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3" idx="3"/>
              <a:endCxn id="61" idx="1"/>
            </p:cNvCxnSpPr>
            <p:nvPr/>
          </p:nvCxnSpPr>
          <p:spPr>
            <a:xfrm flipV="1">
              <a:off x="3210518" y="4534030"/>
              <a:ext cx="871215" cy="3230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1" idx="1"/>
            </p:cNvCxnSpPr>
            <p:nvPr/>
          </p:nvCxnSpPr>
          <p:spPr>
            <a:xfrm>
              <a:off x="5143371" y="4534030"/>
              <a:ext cx="871215" cy="28676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1" idx="3"/>
              <a:endCxn id="52" idx="1"/>
            </p:cNvCxnSpPr>
            <p:nvPr/>
          </p:nvCxnSpPr>
          <p:spPr>
            <a:xfrm flipV="1">
              <a:off x="6958328" y="4810432"/>
              <a:ext cx="1109723" cy="103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46860" y="4215792"/>
              <a:ext cx="155788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rPr>
                <a:t>Write local buffer at Address A to remote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rPr>
                <a:t>buffer at Address B</a:t>
              </a:r>
            </a:p>
          </p:txBody>
        </p:sp>
        <p:sp>
          <p:nvSpPr>
            <p:cNvPr id="67" name="TextBox 66"/>
            <p:cNvSpPr txBox="1"/>
            <p:nvPr/>
          </p:nvSpPr>
          <p:spPr>
            <a:xfrm>
              <a:off x="6915524" y="4523215"/>
              <a:ext cx="11924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rPr>
                <a:t>Buffer B is filled</a:t>
              </a:r>
            </a:p>
          </p:txBody>
        </p:sp>
        <p:sp>
          <p:nvSpPr>
            <p:cNvPr id="35" name="TextBox 34"/>
            <p:cNvSpPr txBox="1"/>
            <p:nvPr/>
          </p:nvSpPr>
          <p:spPr>
            <a:xfrm>
              <a:off x="2207519" y="5056535"/>
              <a:ext cx="5875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DMA</a:t>
              </a:r>
            </a:p>
          </p:txBody>
        </p:sp>
        <p:sp>
          <p:nvSpPr>
            <p:cNvPr id="92" name="Rectangle 91"/>
            <p:cNvSpPr/>
            <p:nvPr/>
          </p:nvSpPr>
          <p:spPr>
            <a:xfrm>
              <a:off x="6083602" y="5391692"/>
              <a:ext cx="799928" cy="720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Rectangle 92"/>
            <p:cNvSpPr/>
            <p:nvPr/>
          </p:nvSpPr>
          <p:spPr>
            <a:xfrm>
              <a:off x="6149091" y="5674584"/>
              <a:ext cx="688827" cy="3490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Buffer B</a:t>
              </a:r>
            </a:p>
          </p:txBody>
        </p:sp>
        <p:cxnSp>
          <p:nvCxnSpPr>
            <p:cNvPr id="94" name="Straight Arrow Connector 93"/>
            <p:cNvCxnSpPr>
              <a:stCxn id="51" idx="2"/>
              <a:endCxn id="92" idx="0"/>
            </p:cNvCxnSpPr>
            <p:nvPr/>
          </p:nvCxnSpPr>
          <p:spPr>
            <a:xfrm flipH="1">
              <a:off x="6483566" y="5035004"/>
              <a:ext cx="2890" cy="356688"/>
            </a:xfrm>
            <a:prstGeom prst="straightConnector1">
              <a:avLst/>
            </a:prstGeom>
            <a:ln w="31750">
              <a:solidFill>
                <a:schemeClr val="accent6">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5933337" y="5020726"/>
              <a:ext cx="5875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DMA</a:t>
              </a:r>
            </a:p>
          </p:txBody>
        </p:sp>
      </p:gr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A01D4A-5937-4BB0-BECF-BE94426D49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FD81E79A-84B3-6EF7-B333-A7F3C1C86A6A}"/>
              </a:ext>
            </a:extLst>
          </p:cNvPr>
          <p:cNvSpPr txBox="1">
            <a:spLocks/>
          </p:cNvSpPr>
          <p:nvPr/>
        </p:nvSpPr>
        <p:spPr>
          <a:xfrm>
            <a:off x="303144" y="198880"/>
            <a:ext cx="11698266"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Use TCP or RDMA?</a:t>
            </a:r>
          </a:p>
        </p:txBody>
      </p:sp>
    </p:spTree>
    <p:extLst>
      <p:ext uri="{BB962C8B-B14F-4D97-AF65-F5344CB8AC3E}">
        <p14:creationId xmlns:p14="http://schemas.microsoft.com/office/powerpoint/2010/main" val="36344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3192-F51A-42B0-A8E5-CC3B09FC39D9}"/>
              </a:ext>
            </a:extLst>
          </p:cNvPr>
          <p:cNvSpPr>
            <a:spLocks noGrp="1"/>
          </p:cNvSpPr>
          <p:nvPr>
            <p:ph type="title"/>
          </p:nvPr>
        </p:nvSpPr>
        <p:spPr/>
        <p:txBody>
          <a:bodyPr>
            <a:normAutofit/>
          </a:bodyPr>
          <a:lstStyle/>
          <a:p>
            <a:r>
              <a:rPr lang="en-US" sz="6000" dirty="0"/>
              <a:t>RDMA Benefits</a:t>
            </a:r>
            <a:r>
              <a:rPr lang="en-US" sz="6000" dirty="0">
                <a:solidFill>
                  <a:schemeClr val="bg1"/>
                </a:solidFill>
              </a:rPr>
              <a:t> benefits</a:t>
            </a:r>
          </a:p>
        </p:txBody>
      </p:sp>
      <p:graphicFrame>
        <p:nvGraphicFramePr>
          <p:cNvPr id="12" name="Content Placeholder 2">
            <a:extLst>
              <a:ext uri="{FF2B5EF4-FFF2-40B4-BE49-F238E27FC236}">
                <a16:creationId xmlns:a16="http://schemas.microsoft.com/office/drawing/2014/main" id="{B40784C1-9E15-45F0-B2BE-EC8E8F783C1C}"/>
              </a:ext>
            </a:extLst>
          </p:cNvPr>
          <p:cNvGraphicFramePr>
            <a:graphicFrameLocks noGrp="1"/>
          </p:cNvGraphicFramePr>
          <p:nvPr>
            <p:ph idx="4294967295"/>
          </p:nvPr>
        </p:nvGraphicFramePr>
        <p:xfrm>
          <a:off x="4763294" y="690562"/>
          <a:ext cx="6262687" cy="5502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93719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B54C5C-E2E0-4CE3-8515-D631DFA695E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kern="1200" dirty="0">
                <a:solidFill>
                  <a:schemeClr val="bg1"/>
                </a:solidFill>
                <a:latin typeface="+mj-lt"/>
                <a:ea typeface="+mj-ea"/>
                <a:cs typeface="+mj-cs"/>
              </a:rPr>
              <a:t>Two main RDMA networking </a:t>
            </a:r>
            <a:r>
              <a:rPr lang="en-US" dirty="0">
                <a:solidFill>
                  <a:schemeClr val="bg1"/>
                </a:solidFill>
              </a:rPr>
              <a:t>t</a:t>
            </a:r>
            <a:r>
              <a:rPr lang="en-US" kern="1200" dirty="0">
                <a:solidFill>
                  <a:schemeClr val="bg1"/>
                </a:solidFill>
                <a:latin typeface="+mj-lt"/>
                <a:ea typeface="+mj-ea"/>
                <a:cs typeface="+mj-cs"/>
              </a:rPr>
              <a:t>echniques</a:t>
            </a:r>
          </a:p>
        </p:txBody>
      </p:sp>
      <p:sp>
        <p:nvSpPr>
          <p:cNvPr id="6" name="TextBox 5">
            <a:extLst>
              <a:ext uri="{FF2B5EF4-FFF2-40B4-BE49-F238E27FC236}">
                <a16:creationId xmlns:a16="http://schemas.microsoft.com/office/drawing/2014/main" id="{F7A6595B-6001-454F-823E-E708C7BBE5DE}"/>
              </a:ext>
            </a:extLst>
          </p:cNvPr>
          <p:cNvSpPr txBox="1"/>
          <p:nvPr/>
        </p:nvSpPr>
        <p:spPr>
          <a:xfrm>
            <a:off x="625642" y="1604211"/>
            <a:ext cx="4572000" cy="4539915"/>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InfiniBand (IB)</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The original RDMA technology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Custom stack (L1-L7), i</a:t>
            </a:r>
            <a:r>
              <a:rPr kumimoji="0" lang="en-US" altLang="zh-CN" sz="2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ncompatible</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with Ethernet/IP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Hence expensive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Scaling problems</a:t>
            </a:r>
          </a:p>
        </p:txBody>
      </p:sp>
      <p:sp>
        <p:nvSpPr>
          <p:cNvPr id="8" name="TextBox 7">
            <a:extLst>
              <a:ext uri="{FF2B5EF4-FFF2-40B4-BE49-F238E27FC236}">
                <a16:creationId xmlns:a16="http://schemas.microsoft.com/office/drawing/2014/main" id="{F5F5CB36-4F85-46DC-84C0-5033FF6EFE2B}"/>
              </a:ext>
            </a:extLst>
          </p:cNvPr>
          <p:cNvSpPr txBox="1"/>
          <p:nvPr/>
        </p:nvSpPr>
        <p:spPr>
          <a:xfrm>
            <a:off x="6641430" y="1612496"/>
            <a:ext cx="4572001" cy="4602037"/>
          </a:xfrm>
          <a:prstGeom prst="rect">
            <a:avLst/>
          </a:prstGeom>
          <a:noFill/>
        </p:spPr>
        <p:txBody>
          <a:bodyPr wrap="square" rtlCol="0" anchor="t">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libri" panose="020F0502020204030204"/>
                <a:ea typeface="+mn-ea"/>
                <a:cs typeface="+mn-cs"/>
              </a:rPr>
              <a:t>RoCE</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(v2)</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RDMA over converged Ethernet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Compatible with Ethernet/IP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Hence cheap</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scale to DC and beyond</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Our choice</a:t>
            </a:r>
          </a:p>
        </p:txBody>
      </p:sp>
      <p:sp>
        <p:nvSpPr>
          <p:cNvPr id="3" name="Slide Number Placeholder 2">
            <a:extLst>
              <a:ext uri="{FF2B5EF4-FFF2-40B4-BE49-F238E27FC236}">
                <a16:creationId xmlns:a16="http://schemas.microsoft.com/office/drawing/2014/main" id="{5D1F58B1-5351-4798-ACB8-04E3179045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9302A7-BA06-4B39-85E4-E19DFEAB771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7A5E4AD-EF69-8BEF-025A-4B945A1C5420}"/>
              </a:ext>
            </a:extLst>
          </p:cNvPr>
          <p:cNvSpPr txBox="1"/>
          <p:nvPr/>
        </p:nvSpPr>
        <p:spPr>
          <a:xfrm>
            <a:off x="136358" y="6352143"/>
            <a:ext cx="19657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There is also </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iWarp</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1631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4.7"/>
</p:tagLst>
</file>

<file path=ppt/tags/tag2.xml><?xml version="1.0" encoding="utf-8"?>
<p:tagLst xmlns:a="http://schemas.openxmlformats.org/drawingml/2006/main" xmlns:r="http://schemas.openxmlformats.org/officeDocument/2006/relationships" xmlns:p="http://schemas.openxmlformats.org/presentationml/2006/main">
  <p:tag name="TIMING" val="|13.7|2.4|4.8|4.2|8.4|3.7"/>
</p:tagLst>
</file>

<file path=ppt/tags/tag3.xml><?xml version="1.0" encoding="utf-8"?>
<p:tagLst xmlns:a="http://schemas.openxmlformats.org/drawingml/2006/main" xmlns:r="http://schemas.openxmlformats.org/officeDocument/2006/relationships" xmlns:p="http://schemas.openxmlformats.org/presentationml/2006/main">
  <p:tag name="TIMING" val="|8.9|12.6|14.6|6.8"/>
</p:tagLst>
</file>

<file path=ppt/tags/tag4.xml><?xml version="1.0" encoding="utf-8"?>
<p:tagLst xmlns:a="http://schemas.openxmlformats.org/drawingml/2006/main" xmlns:r="http://schemas.openxmlformats.org/officeDocument/2006/relationships" xmlns:p="http://schemas.openxmlformats.org/presentationml/2006/main">
  <p:tag name="TIMING" val="|11.3"/>
</p:tagLst>
</file>

<file path=ppt/tags/tag5.xml><?xml version="1.0" encoding="utf-8"?>
<p:tagLst xmlns:a="http://schemas.openxmlformats.org/drawingml/2006/main" xmlns:r="http://schemas.openxmlformats.org/officeDocument/2006/relationships" xmlns:p="http://schemas.openxmlformats.org/presentationml/2006/main">
  <p:tag name="TIMING" val="|7.1|23.2"/>
</p:tagLst>
</file>

<file path=ppt/tags/tag6.xml><?xml version="1.0" encoding="utf-8"?>
<p:tagLst xmlns:a="http://schemas.openxmlformats.org/drawingml/2006/main" xmlns:r="http://schemas.openxmlformats.org/officeDocument/2006/relationships" xmlns:p="http://schemas.openxmlformats.org/presentationml/2006/main">
  <p:tag name="TIMING" val="|7.1|2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2990</TotalTime>
  <Words>3213</Words>
  <Application>Microsoft Office PowerPoint</Application>
  <PresentationFormat>Widescreen</PresentationFormat>
  <Paragraphs>654</Paragraphs>
  <Slides>56</Slides>
  <Notes>28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56</vt:i4>
      </vt:variant>
    </vt:vector>
  </HeadingPairs>
  <TitlesOfParts>
    <vt:vector size="74" baseType="lpstr">
      <vt:lpstr>等线</vt:lpstr>
      <vt:lpstr>等线 Light</vt:lpstr>
      <vt:lpstr>Aptos</vt:lpstr>
      <vt:lpstr>Aptos Display</vt:lpstr>
      <vt:lpstr>Arial</vt:lpstr>
      <vt:lpstr>Calibri</vt:lpstr>
      <vt:lpstr>Calibri Light</vt:lpstr>
      <vt:lpstr>Consolas</vt:lpstr>
      <vt:lpstr>Helvetica</vt:lpstr>
      <vt:lpstr>Segoe UI</vt:lpstr>
      <vt:lpstr>Segoe UI Light</vt:lpstr>
      <vt:lpstr>Segoe UI Semibold</vt:lpstr>
      <vt:lpstr>Times New Roman</vt:lpstr>
      <vt:lpstr>Wingdings</vt:lpstr>
      <vt:lpstr>Office Theme</vt:lpstr>
      <vt:lpstr>1_Office Theme</vt:lpstr>
      <vt:lpstr>Office 主题​​</vt:lpstr>
      <vt:lpstr>Acrobat Document</vt:lpstr>
      <vt:lpstr>RDMA at Hyperscale: Experience and Future Directions</vt:lpstr>
      <vt:lpstr>TL;DR</vt:lpstr>
      <vt:lpstr>Azure storage overview</vt:lpstr>
      <vt:lpstr>Disaggregated storage in Azure</vt:lpstr>
      <vt:lpstr>Disaggregated storage in Azure</vt:lpstr>
      <vt:lpstr>Disaggregated storage in Azure</vt:lpstr>
      <vt:lpstr>PowerPoint Presentation</vt:lpstr>
      <vt:lpstr>RDMA Benefits benefits</vt:lpstr>
      <vt:lpstr>Two main RDMA networking techniques</vt:lpstr>
      <vt:lpstr>PowerPoint Presentation</vt:lpstr>
      <vt:lpstr>Problems … </vt:lpstr>
      <vt:lpstr>Solutions … </vt:lpstr>
      <vt:lpstr>Tailor storage code for RDMA?</vt:lpstr>
      <vt:lpstr>sU-RDMA* for storage backend</vt:lpstr>
      <vt:lpstr>sK-RDMA* for storage frontend</vt:lpstr>
      <vt:lpstr>How do we monitor RDMA traffic?</vt:lpstr>
      <vt:lpstr>RDMA Estats</vt:lpstr>
      <vt:lpstr>What special network configuration do we need and why?</vt:lpstr>
      <vt:lpstr>PowerPoint Presentation</vt:lpstr>
      <vt:lpstr>Why lossless?</vt:lpstr>
      <vt:lpstr>Priority-based Flow Control (PFC)</vt:lpstr>
      <vt:lpstr>PFC and associated buffer configuration is non-trivial</vt:lpstr>
      <vt:lpstr>  SONiC:  Software for Open Networking in the Cloud </vt:lpstr>
      <vt:lpstr>  SONiC:  Software for Open Networking in the Cloud </vt:lpstr>
      <vt:lpstr>RDMA features in SONiC</vt:lpstr>
      <vt:lpstr>Congestion control in heterogenous environment</vt:lpstr>
      <vt:lpstr>Why do we need congestion control?</vt:lpstr>
      <vt:lpstr>Solution</vt:lpstr>
      <vt:lpstr>DCQCN</vt:lpstr>
      <vt:lpstr>Network architecture of an Azure region</vt:lpstr>
      <vt:lpstr>Azure needs intra-region RDMA</vt:lpstr>
      <vt:lpstr>Large and variable latency end-to-end</vt:lpstr>
      <vt:lpstr>Heterogenous NICs</vt:lpstr>
      <vt:lpstr>DCQCN in production</vt:lpstr>
      <vt:lpstr>100x100  100 Gbps over 100 km </vt:lpstr>
      <vt:lpstr>Problems fixed, lessons and  open problems</vt:lpstr>
      <vt:lpstr>Problems discovered and fixed</vt:lpstr>
      <vt:lpstr>Lessons and open problems</vt:lpstr>
      <vt:lpstr>Lessons and open problems</vt:lpstr>
      <vt:lpstr>Lessons and open problems</vt:lpstr>
      <vt:lpstr>Lessons and open problems</vt:lpstr>
      <vt:lpstr>Lessons and open problems</vt:lpstr>
      <vt:lpstr>Lessons and open problems</vt:lpstr>
      <vt:lpstr>Husky</vt:lpstr>
      <vt:lpstr>PowerPoint Presentation</vt:lpstr>
      <vt:lpstr>PowerPoint Presentation</vt:lpstr>
      <vt:lpstr>PowerPoint Presentation</vt:lpstr>
      <vt:lpstr>PowerPoint Presentation</vt:lpstr>
      <vt:lpstr>Receive-Not-Ready (RNR) consumes RX pipelines</vt:lpstr>
      <vt:lpstr>RNR causes severe RX pipelines contention</vt:lpstr>
      <vt:lpstr>Lumina</vt:lpstr>
      <vt:lpstr>PowerPoint Presentation</vt:lpstr>
      <vt:lpstr>PowerPoint Presentation</vt:lpstr>
      <vt:lpstr>PowerPoint Presentation</vt:lpstr>
      <vt:lpstr>Project contributors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RDMA at Hyperscale: Experience and Future Directions</dc:title>
  <dc:creator>Wei Bai</dc:creator>
  <cp:lastModifiedBy>Wei Bai</cp:lastModifiedBy>
  <cp:revision>1</cp:revision>
  <dcterms:created xsi:type="dcterms:W3CDTF">2023-06-24T05:48:51Z</dcterms:created>
  <dcterms:modified xsi:type="dcterms:W3CDTF">2023-06-27T05:39:17Z</dcterms:modified>
</cp:coreProperties>
</file>